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783" r:id="rId1"/>
  </p:sldMasterIdLst>
  <p:notesMasterIdLst>
    <p:notesMasterId r:id="rId10"/>
  </p:notesMasterIdLst>
  <p:handoutMasterIdLst>
    <p:handoutMasterId r:id="rId11"/>
  </p:handoutMasterIdLst>
  <p:sldIdLst>
    <p:sldId id="437" r:id="rId2"/>
    <p:sldId id="343" r:id="rId3"/>
    <p:sldId id="423" r:id="rId4"/>
    <p:sldId id="424" r:id="rId5"/>
    <p:sldId id="431" r:id="rId6"/>
    <p:sldId id="435" r:id="rId7"/>
    <p:sldId id="429" r:id="rId8"/>
    <p:sldId id="436" r:id="rId9"/>
  </p:sldIdLst>
  <p:sldSz cx="13004800" cy="9753600"/>
  <p:notesSz cx="7023100" cy="9309100"/>
  <p:defaultTextStyle>
    <a:defPPr>
      <a:defRPr lang="en-US"/>
    </a:defPPr>
    <a:lvl1pPr algn="ctr" defTabSz="584200" rtl="0" fontAlgn="base" hangingPunct="0">
      <a:spcBef>
        <a:spcPct val="0"/>
      </a:spcBef>
      <a:spcAft>
        <a:spcPct val="0"/>
      </a:spcAft>
      <a:defRPr sz="3600" kern="1200">
        <a:solidFill>
          <a:srgbClr val="000000"/>
        </a:solidFill>
        <a:latin typeface="Helvetica Light" pitchFamily="-1" charset="0"/>
        <a:ea typeface="ＭＳ Ｐゴシック" pitchFamily="-1" charset="-128"/>
        <a:cs typeface="+mn-cs"/>
        <a:sym typeface="Helvetica Light" pitchFamily="-1" charset="0"/>
      </a:defRPr>
    </a:lvl1pPr>
    <a:lvl2pPr marL="342900" indent="114300" algn="ctr" defTabSz="584200" rtl="0" fontAlgn="base" hangingPunct="0">
      <a:spcBef>
        <a:spcPct val="0"/>
      </a:spcBef>
      <a:spcAft>
        <a:spcPct val="0"/>
      </a:spcAft>
      <a:defRPr sz="3600" kern="1200">
        <a:solidFill>
          <a:srgbClr val="000000"/>
        </a:solidFill>
        <a:latin typeface="Helvetica Light" pitchFamily="-1" charset="0"/>
        <a:ea typeface="ＭＳ Ｐゴシック" pitchFamily="-1" charset="-128"/>
        <a:cs typeface="+mn-cs"/>
        <a:sym typeface="Helvetica Light" pitchFamily="-1" charset="0"/>
      </a:defRPr>
    </a:lvl2pPr>
    <a:lvl3pPr marL="685800" indent="228600" algn="ctr" defTabSz="584200" rtl="0" fontAlgn="base" hangingPunct="0">
      <a:spcBef>
        <a:spcPct val="0"/>
      </a:spcBef>
      <a:spcAft>
        <a:spcPct val="0"/>
      </a:spcAft>
      <a:defRPr sz="3600" kern="1200">
        <a:solidFill>
          <a:srgbClr val="000000"/>
        </a:solidFill>
        <a:latin typeface="Helvetica Light" pitchFamily="-1" charset="0"/>
        <a:ea typeface="ＭＳ Ｐゴシック" pitchFamily="-1" charset="-128"/>
        <a:cs typeface="+mn-cs"/>
        <a:sym typeface="Helvetica Light" pitchFamily="-1" charset="0"/>
      </a:defRPr>
    </a:lvl3pPr>
    <a:lvl4pPr marL="1028700" indent="342900" algn="ctr" defTabSz="584200" rtl="0" fontAlgn="base" hangingPunct="0">
      <a:spcBef>
        <a:spcPct val="0"/>
      </a:spcBef>
      <a:spcAft>
        <a:spcPct val="0"/>
      </a:spcAft>
      <a:defRPr sz="3600" kern="1200">
        <a:solidFill>
          <a:srgbClr val="000000"/>
        </a:solidFill>
        <a:latin typeface="Helvetica Light" pitchFamily="-1" charset="0"/>
        <a:ea typeface="ＭＳ Ｐゴシック" pitchFamily="-1" charset="-128"/>
        <a:cs typeface="+mn-cs"/>
        <a:sym typeface="Helvetica Light" pitchFamily="-1" charset="0"/>
      </a:defRPr>
    </a:lvl4pPr>
    <a:lvl5pPr marL="1371600" indent="457200" algn="ctr" defTabSz="584200" rtl="0" fontAlgn="base" hangingPunct="0">
      <a:spcBef>
        <a:spcPct val="0"/>
      </a:spcBef>
      <a:spcAft>
        <a:spcPct val="0"/>
      </a:spcAft>
      <a:defRPr sz="3600" kern="1200">
        <a:solidFill>
          <a:srgbClr val="000000"/>
        </a:solidFill>
        <a:latin typeface="Helvetica Light" pitchFamily="-1" charset="0"/>
        <a:ea typeface="ＭＳ Ｐゴシック" pitchFamily="-1" charset="-128"/>
        <a:cs typeface="+mn-cs"/>
        <a:sym typeface="Helvetica Light" pitchFamily="-1" charset="0"/>
      </a:defRPr>
    </a:lvl5pPr>
    <a:lvl6pPr marL="2286000" algn="l" defTabSz="914400" rtl="0" eaLnBrk="1" latinLnBrk="0" hangingPunct="1">
      <a:defRPr sz="3600" kern="1200">
        <a:solidFill>
          <a:srgbClr val="000000"/>
        </a:solidFill>
        <a:latin typeface="Helvetica Light" pitchFamily="-1" charset="0"/>
        <a:ea typeface="ＭＳ Ｐゴシック" pitchFamily="-1" charset="-128"/>
        <a:cs typeface="+mn-cs"/>
        <a:sym typeface="Helvetica Light" pitchFamily="-1" charset="0"/>
      </a:defRPr>
    </a:lvl6pPr>
    <a:lvl7pPr marL="2743200" algn="l" defTabSz="914400" rtl="0" eaLnBrk="1" latinLnBrk="0" hangingPunct="1">
      <a:defRPr sz="3600" kern="1200">
        <a:solidFill>
          <a:srgbClr val="000000"/>
        </a:solidFill>
        <a:latin typeface="Helvetica Light" pitchFamily="-1" charset="0"/>
        <a:ea typeface="ＭＳ Ｐゴシック" pitchFamily="-1" charset="-128"/>
        <a:cs typeface="+mn-cs"/>
        <a:sym typeface="Helvetica Light" pitchFamily="-1" charset="0"/>
      </a:defRPr>
    </a:lvl7pPr>
    <a:lvl8pPr marL="3200400" algn="l" defTabSz="914400" rtl="0" eaLnBrk="1" latinLnBrk="0" hangingPunct="1">
      <a:defRPr sz="3600" kern="1200">
        <a:solidFill>
          <a:srgbClr val="000000"/>
        </a:solidFill>
        <a:latin typeface="Helvetica Light" pitchFamily="-1" charset="0"/>
        <a:ea typeface="ＭＳ Ｐゴシック" pitchFamily="-1" charset="-128"/>
        <a:cs typeface="+mn-cs"/>
        <a:sym typeface="Helvetica Light" pitchFamily="-1" charset="0"/>
      </a:defRPr>
    </a:lvl8pPr>
    <a:lvl9pPr marL="3657600" algn="l" defTabSz="914400" rtl="0" eaLnBrk="1" latinLnBrk="0" hangingPunct="1">
      <a:defRPr sz="3600" kern="1200">
        <a:solidFill>
          <a:srgbClr val="000000"/>
        </a:solidFill>
        <a:latin typeface="Helvetica Light" pitchFamily="-1" charset="0"/>
        <a:ea typeface="ＭＳ Ｐゴシック" pitchFamily="-1" charset="-128"/>
        <a:cs typeface="+mn-cs"/>
        <a:sym typeface="Helvetica Light" pitchFamily="-1" charset="0"/>
      </a:defRPr>
    </a:lvl9pPr>
  </p:defaultTextStyle>
  <p:extLst>
    <p:ext uri="{EFAFB233-063F-42B5-8137-9DF3F51BA10A}">
      <p15:sldGuideLst xmlns:p15="http://schemas.microsoft.com/office/powerpoint/2012/main">
        <p15:guide id="1" orient="horz" pos="791">
          <p15:clr>
            <a:srgbClr val="A4A3A4"/>
          </p15:clr>
        </p15:guide>
        <p15:guide id="2" orient="horz" pos="1152">
          <p15:clr>
            <a:srgbClr val="A4A3A4"/>
          </p15:clr>
        </p15:guide>
        <p15:guide id="3" orient="horz" pos="2088">
          <p15:clr>
            <a:srgbClr val="A4A3A4"/>
          </p15:clr>
        </p15:guide>
        <p15:guide id="4" orient="horz" pos="4961">
          <p15:clr>
            <a:srgbClr val="A4A3A4"/>
          </p15:clr>
        </p15:guide>
        <p15:guide id="5" orient="horz" pos="4319">
          <p15:clr>
            <a:srgbClr val="A4A3A4"/>
          </p15:clr>
        </p15:guide>
        <p15:guide id="6" orient="horz" pos="1828">
          <p15:clr>
            <a:srgbClr val="A4A3A4"/>
          </p15:clr>
        </p15:guide>
        <p15:guide id="7" orient="horz" pos="1454">
          <p15:clr>
            <a:srgbClr val="A4A3A4"/>
          </p15:clr>
        </p15:guide>
        <p15:guide id="8" orient="horz" pos="1894">
          <p15:clr>
            <a:srgbClr val="A4A3A4"/>
          </p15:clr>
        </p15:guide>
        <p15:guide id="9" orient="horz" pos="5359">
          <p15:clr>
            <a:srgbClr val="A4A3A4"/>
          </p15:clr>
        </p15:guide>
        <p15:guide id="10" orient="horz" pos="6143">
          <p15:clr>
            <a:srgbClr val="A4A3A4"/>
          </p15:clr>
        </p15:guide>
        <p15:guide id="11" pos="2000">
          <p15:clr>
            <a:srgbClr val="A4A3A4"/>
          </p15:clr>
        </p15:guide>
        <p15:guide id="12" pos="634">
          <p15:clr>
            <a:srgbClr val="A4A3A4"/>
          </p15:clr>
        </p15:guide>
        <p15:guide id="13" pos="4427">
          <p15:clr>
            <a:srgbClr val="A4A3A4"/>
          </p15:clr>
        </p15:guide>
        <p15:guide id="14" pos="1734">
          <p15:clr>
            <a:srgbClr val="A4A3A4"/>
          </p15:clr>
        </p15:guide>
        <p15:guide id="15" pos="5852">
          <p15:clr>
            <a:srgbClr val="A4A3A4"/>
          </p15:clr>
        </p15:guide>
        <p15:guide id="16" pos="942">
          <p15:clr>
            <a:srgbClr val="A4A3A4"/>
          </p15:clr>
        </p15:guide>
        <p15:guide id="17" pos="3308">
          <p15:clr>
            <a:srgbClr val="A4A3A4"/>
          </p15:clr>
        </p15:guide>
        <p15:guide id="18" pos="4598">
          <p15:clr>
            <a:srgbClr val="A4A3A4"/>
          </p15:clr>
        </p15:guide>
        <p15:guide id="19" pos="7511">
          <p15:clr>
            <a:srgbClr val="A4A3A4"/>
          </p15:clr>
        </p15:guide>
      </p15:sldGuideLst>
    </p:ext>
    <p:ext uri="{2D200454-40CA-4A62-9FC3-DE9A4176ACB9}">
      <p15:notesGuideLst xmlns:p15="http://schemas.microsoft.com/office/powerpoint/2012/main">
        <p15:guide id="1" orient="horz" pos="2915">
          <p15:clr>
            <a:srgbClr val="A4A3A4"/>
          </p15:clr>
        </p15:guide>
        <p15:guide id="2" orient="horz" pos="2644">
          <p15:clr>
            <a:srgbClr val="A4A3A4"/>
          </p15:clr>
        </p15:guide>
        <p15:guide id="3" orient="horz" pos="2789">
          <p15:clr>
            <a:srgbClr val="A4A3A4"/>
          </p15:clr>
        </p15:guide>
        <p15:guide id="4" pos="2212">
          <p15:clr>
            <a:srgbClr val="A4A3A4"/>
          </p15:clr>
        </p15:guide>
        <p15:guide id="5" pos="3692">
          <p15:clr>
            <a:srgbClr val="A4A3A4"/>
          </p15:clr>
        </p15:guide>
        <p15:guide id="6" pos="7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F8F8F8"/>
    <a:srgbClr val="00663E"/>
    <a:srgbClr val="000000"/>
    <a:srgbClr val="FF6600"/>
    <a:srgbClr val="99CC00"/>
    <a:srgbClr val="D8E8C9"/>
    <a:srgbClr val="809BE3"/>
    <a:srgbClr val="E8EB6F"/>
    <a:srgbClr val="E37025"/>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65" autoAdjust="0"/>
    <p:restoredTop sz="78707" autoAdjust="0"/>
  </p:normalViewPr>
  <p:slideViewPr>
    <p:cSldViewPr snapToGrid="0">
      <p:cViewPr varScale="1">
        <p:scale>
          <a:sx n="70" d="100"/>
          <a:sy n="70" d="100"/>
        </p:scale>
        <p:origin x="2464" y="184"/>
      </p:cViewPr>
      <p:guideLst>
        <p:guide orient="horz" pos="791"/>
        <p:guide orient="horz" pos="1152"/>
        <p:guide orient="horz" pos="2088"/>
        <p:guide orient="horz" pos="4961"/>
        <p:guide orient="horz" pos="4319"/>
        <p:guide orient="horz" pos="1828"/>
        <p:guide orient="horz" pos="1454"/>
        <p:guide orient="horz" pos="1894"/>
        <p:guide orient="horz" pos="5359"/>
        <p:guide orient="horz" pos="6143"/>
        <p:guide pos="2000"/>
        <p:guide pos="634"/>
        <p:guide pos="4427"/>
        <p:guide pos="1734"/>
        <p:guide pos="5852"/>
        <p:guide pos="942"/>
        <p:guide pos="3308"/>
        <p:guide pos="4598"/>
        <p:guide pos="7511"/>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howGuides="1">
      <p:cViewPr varScale="1">
        <p:scale>
          <a:sx n="134" d="100"/>
          <a:sy n="134" d="100"/>
        </p:scale>
        <p:origin x="-4578" y="-96"/>
      </p:cViewPr>
      <p:guideLst>
        <p:guide orient="horz" pos="2915"/>
        <p:guide orient="horz" pos="2644"/>
        <p:guide orient="horz" pos="2789"/>
        <p:guide pos="2212"/>
        <p:guide pos="3692"/>
        <p:guide pos="7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atin typeface="Helvetica Light" charset="0"/>
                <a:ea typeface="ＭＳ Ｐゴシック" charset="0"/>
                <a:cs typeface="ＭＳ Ｐゴシック" charset="0"/>
                <a:sym typeface="Helvetica Light" charset="0"/>
              </a:defRPr>
            </a:lvl1pPr>
          </a:lstStyle>
          <a:p>
            <a:pPr>
              <a:defRPr/>
            </a:pPr>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wrap="square" lIns="93324" tIns="46662" rIns="93324" bIns="46662" numCol="1" anchor="t" anchorCtr="0" compatLnSpc="1">
            <a:prstTxWarp prst="textNoShape">
              <a:avLst/>
            </a:prstTxWarp>
          </a:bodyPr>
          <a:lstStyle>
            <a:lvl1pPr algn="r">
              <a:defRPr sz="1200"/>
            </a:lvl1pPr>
          </a:lstStyle>
          <a:p>
            <a:fld id="{D6B2A42F-145D-4AAC-AD18-2E2C4681C63F}" type="datetime1">
              <a:rPr lang="en-US"/>
              <a:pPr/>
              <a:t>4/7/20</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atin typeface="Helvetica Light" charset="0"/>
                <a:ea typeface="ＭＳ Ｐゴシック" charset="0"/>
                <a:cs typeface="ＭＳ Ｐゴシック" charset="0"/>
                <a:sym typeface="Helvetica Light" charset="0"/>
              </a:defRPr>
            </a:lvl1pPr>
          </a:lstStyle>
          <a:p>
            <a:pPr>
              <a:defRPr/>
            </a:pPr>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wrap="square" lIns="93324" tIns="46662" rIns="93324" bIns="46662" numCol="1" anchor="b" anchorCtr="0" compatLnSpc="1">
            <a:prstTxWarp prst="textNoShape">
              <a:avLst/>
            </a:prstTxWarp>
          </a:bodyPr>
          <a:lstStyle>
            <a:lvl1pPr algn="r">
              <a:defRPr sz="1200"/>
            </a:lvl1pPr>
          </a:lstStyle>
          <a:p>
            <a:fld id="{F3F3075F-5C4A-45FC-B035-41235976AD29}" type="slidenum">
              <a:rPr lang="en-US"/>
              <a:pPr/>
              <a:t>‹#›</a:t>
            </a:fld>
            <a:endParaRPr lang="en-US"/>
          </a:p>
        </p:txBody>
      </p:sp>
    </p:spTree>
    <p:extLst>
      <p:ext uri="{BB962C8B-B14F-4D97-AF65-F5344CB8AC3E}">
        <p14:creationId xmlns:p14="http://schemas.microsoft.com/office/powerpoint/2010/main" val="2181506252"/>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2"/>
          <p:cNvSpPr>
            <a:spLocks noGrp="1"/>
          </p:cNvSpPr>
          <p:nvPr>
            <p:ph type="body" sz="quarter" idx="3"/>
          </p:nvPr>
        </p:nvSpPr>
        <p:spPr bwMode="auto">
          <a:xfrm>
            <a:off x="1177019" y="4428287"/>
            <a:ext cx="4683693" cy="4210839"/>
          </a:xfrm>
          <a:prstGeom prst="rect">
            <a:avLst/>
          </a:prstGeom>
          <a:noFill/>
          <a:ln>
            <a:noFill/>
          </a:ln>
          <a:effectLst/>
        </p:spPr>
        <p:txBody>
          <a:bodyPr vert="horz" wrap="square" lIns="0" tIns="0" rIns="0" bIns="0" numCol="1" anchor="t" anchorCtr="0" compatLnSpc="1">
            <a:prstTxWarp prst="textNoShape">
              <a:avLst/>
            </a:prstTxWarp>
          </a:bodyPr>
          <a:lstStyle/>
          <a:p>
            <a:pPr lvl="0"/>
            <a:r>
              <a:rPr lang="en-US" dirty="0">
                <a:sym typeface="Noteworthy Bold" pitchFamily="-1" charset="0"/>
              </a:rPr>
              <a:t>Click to edit Master text styles</a:t>
            </a:r>
          </a:p>
          <a:p>
            <a:pPr lvl="1"/>
            <a:r>
              <a:rPr lang="en-US" dirty="0">
                <a:sym typeface="Noteworthy Bold" pitchFamily="-1" charset="0"/>
              </a:rPr>
              <a:t>Second level</a:t>
            </a:r>
          </a:p>
          <a:p>
            <a:pPr lvl="2"/>
            <a:r>
              <a:rPr lang="en-US" dirty="0">
                <a:sym typeface="Noteworthy Bold" pitchFamily="-1" charset="0"/>
              </a:rPr>
              <a:t>Third level</a:t>
            </a:r>
          </a:p>
          <a:p>
            <a:pPr lvl="3"/>
            <a:r>
              <a:rPr lang="en-US" dirty="0">
                <a:sym typeface="Noteworthy Bold" pitchFamily="-1" charset="0"/>
              </a:rPr>
              <a:t>Fourth level</a:t>
            </a:r>
          </a:p>
          <a:p>
            <a:pPr lvl="4"/>
            <a:r>
              <a:rPr lang="en-US" dirty="0">
                <a:sym typeface="Noteworthy Bold" pitchFamily="-1" charset="0"/>
              </a:rPr>
              <a:t>Fifth level</a:t>
            </a:r>
          </a:p>
        </p:txBody>
      </p:sp>
      <p:sp>
        <p:nvSpPr>
          <p:cNvPr id="2" name="Slide Number Placeholder 1"/>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800">
                <a:solidFill>
                  <a:schemeClr val="bg1"/>
                </a:solidFill>
                <a:latin typeface="Arial" pitchFamily="34" charset="0"/>
                <a:cs typeface="Arial" pitchFamily="34" charset="0"/>
              </a:defRPr>
            </a:lvl1pPr>
          </a:lstStyle>
          <a:p>
            <a:fld id="{A172D1F5-C843-4E46-A442-C3E232A57A87}" type="slidenum">
              <a:rPr lang="en-US" smtClean="0"/>
              <a:pPr/>
              <a:t>‹#›</a:t>
            </a:fld>
            <a:endParaRPr lang="en-US"/>
          </a:p>
        </p:txBody>
      </p:sp>
      <p:sp>
        <p:nvSpPr>
          <p:cNvPr id="3" name="Header Placeholder 2"/>
          <p:cNvSpPr>
            <a:spLocks noGrp="1"/>
          </p:cNvSpPr>
          <p:nvPr>
            <p:ph type="hdr" sz="quarter"/>
          </p:nvPr>
        </p:nvSpPr>
        <p:spPr>
          <a:xfrm>
            <a:off x="3978132" y="0"/>
            <a:ext cx="3043343" cy="465455"/>
          </a:xfrm>
          <a:prstGeom prst="rect">
            <a:avLst/>
          </a:prstGeom>
        </p:spPr>
        <p:txBody>
          <a:bodyPr vert="horz" lIns="93324" tIns="46662" rIns="93324" bIns="46662" rtlCol="0"/>
          <a:lstStyle>
            <a:lvl1pPr algn="r">
              <a:defRPr sz="1000">
                <a:solidFill>
                  <a:schemeClr val="bg1"/>
                </a:solidFill>
                <a:latin typeface="Arial" pitchFamily="34" charset="0"/>
                <a:cs typeface="Arial" pitchFamily="34" charset="0"/>
              </a:defRPr>
            </a:lvl1pPr>
          </a:lstStyle>
          <a:p>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6350" cap="sq">
            <a:solidFill>
              <a:prstClr val="black"/>
            </a:solidFill>
            <a:bevel/>
          </a:ln>
        </p:spPr>
        <p:txBody>
          <a:bodyPr vert="horz" lIns="93324" tIns="46662" rIns="93324" bIns="46662" rtlCol="0" anchor="ctr"/>
          <a:lstStyle/>
          <a:p>
            <a:endParaRPr lang="en-US"/>
          </a:p>
        </p:txBody>
      </p:sp>
    </p:spTree>
    <p:extLst>
      <p:ext uri="{BB962C8B-B14F-4D97-AF65-F5344CB8AC3E}">
        <p14:creationId xmlns:p14="http://schemas.microsoft.com/office/powerpoint/2010/main" val="4166866041"/>
      </p:ext>
    </p:extLst>
  </p:cSld>
  <p:clrMap bg1="lt1" tx1="dk1" bg2="lt2" tx2="dk2" accent1="accent1" accent2="accent2" accent3="accent3" accent4="accent4" accent5="accent5" accent6="accent6" hlink="hlink" folHlink="folHlink"/>
  <p:hf ftr="0" dt="0"/>
  <p:notesStyle>
    <a:lvl1pPr algn="l" defTabSz="457200" rtl="0" eaLnBrk="0" fontAlgn="base" hangingPunct="0">
      <a:lnSpc>
        <a:spcPct val="100000"/>
      </a:lnSpc>
      <a:spcBef>
        <a:spcPts val="600"/>
      </a:spcBef>
      <a:spcAft>
        <a:spcPts val="600"/>
      </a:spcAft>
      <a:defRPr sz="1400" b="0" kern="1200">
        <a:solidFill>
          <a:schemeClr val="bg1"/>
        </a:solidFill>
        <a:latin typeface="Arial" pitchFamily="34" charset="0"/>
        <a:ea typeface="ＭＳ Ｐゴシック" charset="0"/>
        <a:cs typeface="Arial" pitchFamily="34" charset="0"/>
        <a:sym typeface="Noteworthy Bold" pitchFamily="-1" charset="0"/>
      </a:defRPr>
    </a:lvl1pPr>
    <a:lvl2pPr marL="0" indent="0" algn="just" defTabSz="457200" rtl="0" eaLnBrk="0" fontAlgn="base" hangingPunct="0">
      <a:lnSpc>
        <a:spcPct val="125000"/>
      </a:lnSpc>
      <a:spcBef>
        <a:spcPts val="360"/>
      </a:spcBef>
      <a:spcAft>
        <a:spcPts val="0"/>
      </a:spcAft>
      <a:buFont typeface="Arial" pitchFamily="34" charset="0"/>
      <a:buNone/>
      <a:defRPr sz="1000" kern="1200">
        <a:solidFill>
          <a:schemeClr val="bg1"/>
        </a:solidFill>
        <a:latin typeface="Arial" pitchFamily="34" charset="0"/>
        <a:ea typeface="Noteworthy Bold" charset="0"/>
        <a:cs typeface="Arial" pitchFamily="34" charset="0"/>
        <a:sym typeface="Noteworthy Bold" pitchFamily="-1" charset="0"/>
      </a:defRPr>
    </a:lvl2pPr>
    <a:lvl3pPr marL="0" indent="0" algn="just" defTabSz="457200" rtl="0" eaLnBrk="0" fontAlgn="base" hangingPunct="0">
      <a:lnSpc>
        <a:spcPct val="125000"/>
      </a:lnSpc>
      <a:spcBef>
        <a:spcPts val="360"/>
      </a:spcBef>
      <a:spcAft>
        <a:spcPts val="0"/>
      </a:spcAft>
      <a:buFont typeface="Arial" pitchFamily="34" charset="0"/>
      <a:buNone/>
      <a:defRPr sz="1000" kern="1200">
        <a:solidFill>
          <a:schemeClr val="bg1"/>
        </a:solidFill>
        <a:latin typeface="Arial" pitchFamily="34" charset="0"/>
        <a:ea typeface="Noteworthy Bold" charset="0"/>
        <a:cs typeface="Arial" pitchFamily="34" charset="0"/>
        <a:sym typeface="Noteworthy Bold" pitchFamily="-1" charset="0"/>
      </a:defRPr>
    </a:lvl3pPr>
    <a:lvl4pPr marL="0" indent="0" algn="just" defTabSz="457200" rtl="0" eaLnBrk="0" fontAlgn="base" hangingPunct="0">
      <a:lnSpc>
        <a:spcPct val="125000"/>
      </a:lnSpc>
      <a:spcBef>
        <a:spcPts val="360"/>
      </a:spcBef>
      <a:spcAft>
        <a:spcPts val="0"/>
      </a:spcAft>
      <a:buFont typeface="Arial" pitchFamily="34" charset="0"/>
      <a:buNone/>
      <a:defRPr sz="1000" kern="1200">
        <a:solidFill>
          <a:schemeClr val="bg1"/>
        </a:solidFill>
        <a:latin typeface="Arial" pitchFamily="34" charset="0"/>
        <a:ea typeface="Noteworthy Bold" charset="0"/>
        <a:cs typeface="Arial" pitchFamily="34" charset="0"/>
        <a:sym typeface="Noteworthy Bold" pitchFamily="-1" charset="0"/>
      </a:defRPr>
    </a:lvl4pPr>
    <a:lvl5pPr marL="0" indent="0" algn="just" defTabSz="457200" rtl="0" eaLnBrk="0" fontAlgn="base" hangingPunct="0">
      <a:lnSpc>
        <a:spcPct val="125000"/>
      </a:lnSpc>
      <a:spcBef>
        <a:spcPts val="360"/>
      </a:spcBef>
      <a:spcAft>
        <a:spcPts val="0"/>
      </a:spcAft>
      <a:buFont typeface="Arial" pitchFamily="34" charset="0"/>
      <a:buNone/>
      <a:defRPr sz="1000" kern="1200">
        <a:solidFill>
          <a:schemeClr val="bg1"/>
        </a:solidFill>
        <a:latin typeface="Arial" pitchFamily="34" charset="0"/>
        <a:ea typeface="Noteworthy Bold" charset="0"/>
        <a:cs typeface="Arial" pitchFamily="34" charset="0"/>
        <a:sym typeface="Noteworthy Bold" pitchFamily="-1"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72D1F5-C843-4E46-A442-C3E232A57A87}" type="slidenum">
              <a:rPr lang="en-US" smtClean="0"/>
              <a:pPr/>
              <a:t>1</a:t>
            </a:fld>
            <a:endParaRPr lang="en-US"/>
          </a:p>
        </p:txBody>
      </p:sp>
      <p:sp>
        <p:nvSpPr>
          <p:cNvPr id="5" name="Header Placeholder 4"/>
          <p:cNvSpPr>
            <a:spLocks noGrp="1"/>
          </p:cNvSpPr>
          <p:nvPr>
            <p:ph type="hdr" sz="quarter" idx="11"/>
          </p:nvPr>
        </p:nvSpPr>
        <p:spPr/>
        <p:txBody>
          <a:bodyPr/>
          <a:lstStyle/>
          <a:p>
            <a:endParaRPr lang="en-US" dirty="0"/>
          </a:p>
        </p:txBody>
      </p:sp>
    </p:spTree>
    <p:extLst>
      <p:ext uri="{BB962C8B-B14F-4D97-AF65-F5344CB8AC3E}">
        <p14:creationId xmlns:p14="http://schemas.microsoft.com/office/powerpoint/2010/main" val="1264685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72D1F5-C843-4E46-A442-C3E232A57A87}" type="slidenum">
              <a:rPr lang="en-US" smtClean="0"/>
              <a:pPr/>
              <a:t>3</a:t>
            </a:fld>
            <a:endParaRPr lang="en-US"/>
          </a:p>
        </p:txBody>
      </p:sp>
      <p:sp>
        <p:nvSpPr>
          <p:cNvPr id="5" name="Header Placeholder 4"/>
          <p:cNvSpPr>
            <a:spLocks noGrp="1"/>
          </p:cNvSpPr>
          <p:nvPr>
            <p:ph type="hdr" sz="quarter"/>
          </p:nvPr>
        </p:nvSpPr>
        <p:spPr/>
        <p:txBody>
          <a:bodyPr/>
          <a:lstStyle/>
          <a:p>
            <a:endParaRPr lang="en-US" dirty="0"/>
          </a:p>
        </p:txBody>
      </p:sp>
    </p:spTree>
    <p:extLst>
      <p:ext uri="{BB962C8B-B14F-4D97-AF65-F5344CB8AC3E}">
        <p14:creationId xmlns:p14="http://schemas.microsoft.com/office/powerpoint/2010/main" val="544519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Our goal with fertilization is to supply P or</a:t>
            </a:r>
            <a:r>
              <a:rPr lang="en-US" baseline="0" dirty="0"/>
              <a:t> K to a level that results in increased availability of solution P or K.  This slide is not too scale (it is not even close to reality).  All that matters is this, if you want to see an increase in “solution P”, one has to add considerably more P to the “total P” side.  This is a good visual of what buffering is.  There are methods of determining different P fractions that relate to solution P (but we will not get into those).    </a:t>
            </a:r>
            <a:endParaRPr lang="en-US" dirty="0"/>
          </a:p>
        </p:txBody>
      </p:sp>
      <p:sp>
        <p:nvSpPr>
          <p:cNvPr id="4" name="Slide Number Placeholder 3"/>
          <p:cNvSpPr>
            <a:spLocks noGrp="1"/>
          </p:cNvSpPr>
          <p:nvPr>
            <p:ph type="sldNum" sz="quarter" idx="10"/>
          </p:nvPr>
        </p:nvSpPr>
        <p:spPr/>
        <p:txBody>
          <a:bodyPr/>
          <a:lstStyle/>
          <a:p>
            <a:fld id="{A172D1F5-C843-4E46-A442-C3E232A57A87}" type="slidenum">
              <a:rPr lang="en-US" smtClean="0"/>
              <a:pPr/>
              <a:t>4</a:t>
            </a:fld>
            <a:endParaRPr lang="en-US"/>
          </a:p>
        </p:txBody>
      </p:sp>
      <p:sp>
        <p:nvSpPr>
          <p:cNvPr id="5" name="Header Placeholder 4"/>
          <p:cNvSpPr>
            <a:spLocks noGrp="1"/>
          </p:cNvSpPr>
          <p:nvPr>
            <p:ph type="hdr" sz="quarter" idx="1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Take home point – when we supply K via fertilization, some</a:t>
            </a:r>
            <a:r>
              <a:rPr lang="en-US" baseline="0" dirty="0"/>
              <a:t> of what put into the soil system will get “trapped” – occluded between clays.  This potassium is going to be very slowly plant available.  Hence it is buffered.  </a:t>
            </a:r>
            <a:endParaRPr lang="en-US" dirty="0"/>
          </a:p>
        </p:txBody>
      </p:sp>
      <p:sp>
        <p:nvSpPr>
          <p:cNvPr id="4" name="Slide Number Placeholder 3"/>
          <p:cNvSpPr>
            <a:spLocks noGrp="1"/>
          </p:cNvSpPr>
          <p:nvPr>
            <p:ph type="sldNum" sz="quarter" idx="10"/>
          </p:nvPr>
        </p:nvSpPr>
        <p:spPr/>
        <p:txBody>
          <a:bodyPr/>
          <a:lstStyle/>
          <a:p>
            <a:fld id="{A172D1F5-C843-4E46-A442-C3E232A57A87}" type="slidenum">
              <a:rPr lang="en-US" smtClean="0"/>
              <a:pPr/>
              <a:t>5</a:t>
            </a:fld>
            <a:endParaRPr lang="en-US"/>
          </a:p>
        </p:txBody>
      </p:sp>
      <p:sp>
        <p:nvSpPr>
          <p:cNvPr id="5" name="Header Placeholder 4"/>
          <p:cNvSpPr>
            <a:spLocks noGrp="1"/>
          </p:cNvSpPr>
          <p:nvPr>
            <p:ph type="hdr" sz="quarter" idx="1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Our goal</a:t>
            </a:r>
            <a:r>
              <a:rPr lang="en-US" baseline="0" dirty="0"/>
              <a:t> of fertilization is to increase dissolved P (because that is a form that a plant can actually lose).  Notice that I have to add a lot of P (moving along the x-axis) to “satisfy” adsorption sites to cause an increase in dissolved P.  </a:t>
            </a:r>
            <a:endParaRPr lang="en-US" dirty="0"/>
          </a:p>
        </p:txBody>
      </p:sp>
      <p:sp>
        <p:nvSpPr>
          <p:cNvPr id="4" name="Slide Number Placeholder 3"/>
          <p:cNvSpPr>
            <a:spLocks noGrp="1"/>
          </p:cNvSpPr>
          <p:nvPr>
            <p:ph type="sldNum" sz="quarter" idx="10"/>
          </p:nvPr>
        </p:nvSpPr>
        <p:spPr/>
        <p:txBody>
          <a:bodyPr/>
          <a:lstStyle/>
          <a:p>
            <a:fld id="{A172D1F5-C843-4E46-A442-C3E232A57A87}" type="slidenum">
              <a:rPr lang="en-US" smtClean="0"/>
              <a:pPr/>
              <a:t>6</a:t>
            </a:fld>
            <a:endParaRPr lang="en-US"/>
          </a:p>
        </p:txBody>
      </p:sp>
      <p:sp>
        <p:nvSpPr>
          <p:cNvPr id="5" name="Header Placeholder 4"/>
          <p:cNvSpPr>
            <a:spLocks noGrp="1"/>
          </p:cNvSpPr>
          <p:nvPr>
            <p:ph type="hdr" sz="quarter" idx="1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72D1F5-C843-4E46-A442-C3E232A57A87}" type="slidenum">
              <a:rPr lang="en-US" smtClean="0"/>
              <a:pPr/>
              <a:t>8</a:t>
            </a:fld>
            <a:endParaRPr lang="en-US"/>
          </a:p>
        </p:txBody>
      </p:sp>
      <p:sp>
        <p:nvSpPr>
          <p:cNvPr id="5" name="Header Placeholder 4"/>
          <p:cNvSpPr>
            <a:spLocks noGrp="1"/>
          </p:cNvSpPr>
          <p:nvPr>
            <p:ph type="hdr" sz="quarter" idx="11"/>
          </p:nvPr>
        </p:nvSpPr>
        <p:spPr/>
        <p:txBody>
          <a:bodyPr/>
          <a:lstStyle/>
          <a:p>
            <a:endParaRPr lang="en-US" dirty="0"/>
          </a:p>
        </p:txBody>
      </p:sp>
    </p:spTree>
    <p:extLst>
      <p:ext uri="{BB962C8B-B14F-4D97-AF65-F5344CB8AC3E}">
        <p14:creationId xmlns:p14="http://schemas.microsoft.com/office/powerpoint/2010/main" val="22469170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picture containing food&#10;&#10;Description automatically generated">
            <a:extLst>
              <a:ext uri="{FF2B5EF4-FFF2-40B4-BE49-F238E27FC236}">
                <a16:creationId xmlns:a16="http://schemas.microsoft.com/office/drawing/2014/main" id="{DB87872C-8329-1A45-98D5-47EFEA8AF0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03" y="0"/>
            <a:ext cx="6443472" cy="9753600"/>
          </a:xfrm>
          <a:prstGeom prst="rect">
            <a:avLst/>
          </a:prstGeom>
        </p:spPr>
      </p:pic>
      <p:sp>
        <p:nvSpPr>
          <p:cNvPr id="10" name="Picture Placeholder 16"/>
          <p:cNvSpPr>
            <a:spLocks noGrp="1"/>
          </p:cNvSpPr>
          <p:nvPr>
            <p:ph type="pic" sz="quarter" idx="12"/>
          </p:nvPr>
        </p:nvSpPr>
        <p:spPr>
          <a:xfrm>
            <a:off x="6454775" y="0"/>
            <a:ext cx="6550025" cy="9753600"/>
          </a:xfrm>
          <a:prstGeom prst="rect">
            <a:avLst/>
          </a:prstGeom>
        </p:spPr>
        <p:txBody>
          <a:bodyPr/>
          <a:lstStyle/>
          <a:p>
            <a:r>
              <a:rPr lang="en-US" dirty="0"/>
              <a:t>Click icon to add picture</a:t>
            </a:r>
          </a:p>
        </p:txBody>
      </p:sp>
      <p:sp>
        <p:nvSpPr>
          <p:cNvPr id="11" name="subtitle"/>
          <p:cNvSpPr>
            <a:spLocks noGrp="1"/>
          </p:cNvSpPr>
          <p:nvPr>
            <p:ph type="body" sz="quarter" idx="11" hasCustomPrompt="1"/>
          </p:nvPr>
        </p:nvSpPr>
        <p:spPr>
          <a:xfrm>
            <a:off x="551703" y="5365097"/>
            <a:ext cx="5459413" cy="1855787"/>
          </a:xfrm>
          <a:prstGeom prst="rect">
            <a:avLst/>
          </a:prstGeom>
        </p:spPr>
        <p:txBody>
          <a:bodyPr lIns="0" tIns="0" rIns="0" bIns="0"/>
          <a:lstStyle>
            <a:lvl1pPr marL="0" indent="0" algn="l">
              <a:lnSpc>
                <a:spcPts val="2800"/>
              </a:lnSpc>
              <a:spcAft>
                <a:spcPts val="600"/>
              </a:spcAft>
              <a:defRPr sz="2400" b="1" baseline="0">
                <a:solidFill>
                  <a:srgbClr val="4FA735"/>
                </a:solidFill>
              </a:defRPr>
            </a:lvl1pPr>
          </a:lstStyle>
          <a:p>
            <a:pPr lvl="0"/>
            <a:r>
              <a:rPr lang="en-US" dirty="0"/>
              <a:t>Presenter’s Name, Title</a:t>
            </a:r>
            <a:br>
              <a:rPr lang="en-US" dirty="0"/>
            </a:br>
            <a:r>
              <a:rPr lang="en-US" dirty="0"/>
              <a:t>Date XX, Year: 24pt Arial Bold</a:t>
            </a:r>
          </a:p>
        </p:txBody>
      </p:sp>
      <p:sp>
        <p:nvSpPr>
          <p:cNvPr id="12" name="title"/>
          <p:cNvSpPr>
            <a:spLocks noGrp="1"/>
          </p:cNvSpPr>
          <p:nvPr>
            <p:ph type="body" sz="quarter" idx="10" hasCustomPrompt="1"/>
          </p:nvPr>
        </p:nvSpPr>
        <p:spPr>
          <a:xfrm>
            <a:off x="533098" y="1264024"/>
            <a:ext cx="5521325" cy="3684494"/>
          </a:xfrm>
          <a:prstGeom prst="rect">
            <a:avLst/>
          </a:prstGeom>
        </p:spPr>
        <p:txBody>
          <a:bodyPr anchor="b" anchorCtr="0"/>
          <a:lstStyle>
            <a:lvl1pPr marL="0" indent="0" algn="l">
              <a:lnSpc>
                <a:spcPts val="6000"/>
              </a:lnSpc>
              <a:defRPr sz="5800" b="1" baseline="0">
                <a:solidFill>
                  <a:srgbClr val="00663E"/>
                </a:solidFill>
                <a:latin typeface="+mj-lt"/>
              </a:defRPr>
            </a:lvl1pPr>
            <a:lvl2pPr algn="l">
              <a:defRPr sz="5800" b="1">
                <a:solidFill>
                  <a:srgbClr val="00663E"/>
                </a:solidFill>
              </a:defRPr>
            </a:lvl2pPr>
            <a:lvl3pPr algn="l">
              <a:defRPr sz="5800" b="1">
                <a:solidFill>
                  <a:srgbClr val="00663E"/>
                </a:solidFill>
              </a:defRPr>
            </a:lvl3pPr>
            <a:lvl4pPr algn="l">
              <a:defRPr sz="5800" b="1">
                <a:solidFill>
                  <a:srgbClr val="00663E"/>
                </a:solidFill>
              </a:defRPr>
            </a:lvl4pPr>
            <a:lvl5pPr algn="l">
              <a:defRPr sz="5800" b="1">
                <a:solidFill>
                  <a:srgbClr val="00663E"/>
                </a:solidFill>
              </a:defRPr>
            </a:lvl5pPr>
          </a:lstStyle>
          <a:p>
            <a:pPr lvl="0"/>
            <a:r>
              <a:rPr lang="en-US" dirty="0"/>
              <a:t>Presentation Title: 58pt Arial Bold</a:t>
            </a:r>
          </a:p>
        </p:txBody>
      </p:sp>
      <p:sp>
        <p:nvSpPr>
          <p:cNvPr id="14" name="TextBox 13"/>
          <p:cNvSpPr txBox="1"/>
          <p:nvPr userDrawn="1"/>
        </p:nvSpPr>
        <p:spPr>
          <a:xfrm>
            <a:off x="-294288" y="46464"/>
            <a:ext cx="184666" cy="646331"/>
          </a:xfrm>
          <a:prstGeom prst="rect">
            <a:avLst/>
          </a:prstGeom>
          <a:noFill/>
        </p:spPr>
        <p:txBody>
          <a:bodyPr wrap="none" rtlCol="0">
            <a:spAutoFit/>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31" name="Text Placeholder 30"/>
          <p:cNvSpPr>
            <a:spLocks noGrp="1"/>
          </p:cNvSpPr>
          <p:nvPr>
            <p:ph type="body" sz="quarter" idx="19" hasCustomPrompt="1"/>
          </p:nvPr>
        </p:nvSpPr>
        <p:spPr>
          <a:xfrm>
            <a:off x="1002378" y="2604507"/>
            <a:ext cx="11190427" cy="5095875"/>
          </a:xfrm>
          <a:prstGeom prst="rect">
            <a:avLst/>
          </a:prstGeom>
        </p:spPr>
        <p:txBody>
          <a:bodyPr lIns="0" tIns="0" rIns="0" bIns="0"/>
          <a:lstStyle>
            <a:lvl1pPr marL="349250" indent="-349250" algn="l">
              <a:spcBef>
                <a:spcPts val="1800"/>
              </a:spcBef>
              <a:buFont typeface="Arial" pitchFamily="34" charset="0"/>
              <a:buChar char="•"/>
              <a:defRPr sz="2400">
                <a:solidFill>
                  <a:schemeClr val="accent1"/>
                </a:solidFill>
              </a:defRPr>
            </a:lvl1pPr>
            <a:lvl2pPr marL="460375" indent="-230188" algn="l">
              <a:spcBef>
                <a:spcPts val="1800"/>
              </a:spcBef>
              <a:buFont typeface="Arial" pitchFamily="34" charset="0"/>
              <a:buChar char="•"/>
              <a:defRPr sz="2400" baseline="0">
                <a:solidFill>
                  <a:schemeClr val="bg1"/>
                </a:solidFill>
              </a:defRPr>
            </a:lvl2pPr>
            <a:lvl3pPr marL="460375" indent="-230188" algn="l">
              <a:spcBef>
                <a:spcPts val="1800"/>
              </a:spcBef>
              <a:buFont typeface="Arial" pitchFamily="34" charset="0"/>
              <a:buChar char="•"/>
              <a:defRPr sz="2400">
                <a:solidFill>
                  <a:schemeClr val="bg1"/>
                </a:solidFill>
              </a:defRPr>
            </a:lvl3pPr>
            <a:lvl4pPr marL="460375" indent="-230188" algn="l">
              <a:spcBef>
                <a:spcPts val="1800"/>
              </a:spcBef>
              <a:buFont typeface="Arial" pitchFamily="34" charset="0"/>
              <a:buChar char="•"/>
              <a:defRPr sz="2400">
                <a:solidFill>
                  <a:schemeClr val="bg1"/>
                </a:solidFill>
              </a:defRPr>
            </a:lvl4pPr>
            <a:lvl5pPr marL="460375" indent="-230188" algn="l">
              <a:spcBef>
                <a:spcPts val="1800"/>
              </a:spcBef>
              <a:buFont typeface="Arial" pitchFamily="34" charset="0"/>
              <a:buChar char="•"/>
              <a:defRPr sz="2400">
                <a:solidFill>
                  <a:schemeClr val="bg1"/>
                </a:solidFill>
              </a:defRPr>
            </a:lvl5pPr>
          </a:lstStyle>
          <a:p>
            <a:pPr lvl="0"/>
            <a:r>
              <a:rPr lang="en-US" dirty="0"/>
              <a:t>Text (24pt Arial)</a:t>
            </a:r>
          </a:p>
          <a:p>
            <a:pPr lvl="1"/>
            <a:r>
              <a:rPr lang="en-US" dirty="0"/>
              <a:t>Second level (24pt Arial)</a:t>
            </a:r>
          </a:p>
          <a:p>
            <a:pPr lvl="2"/>
            <a:r>
              <a:rPr lang="en-US" dirty="0"/>
              <a:t>Third level</a:t>
            </a:r>
          </a:p>
          <a:p>
            <a:pPr lvl="3"/>
            <a:r>
              <a:rPr lang="en-US" dirty="0"/>
              <a:t>Fourth level</a:t>
            </a:r>
          </a:p>
          <a:p>
            <a:pPr lvl="4"/>
            <a:r>
              <a:rPr lang="en-US" dirty="0"/>
              <a:t>Fifth level</a:t>
            </a:r>
          </a:p>
        </p:txBody>
      </p:sp>
      <p:sp>
        <p:nvSpPr>
          <p:cNvPr id="18" name="subtitle"/>
          <p:cNvSpPr>
            <a:spLocks noGrp="1"/>
          </p:cNvSpPr>
          <p:nvPr>
            <p:ph type="body" sz="quarter" idx="10" hasCustomPrompt="1"/>
          </p:nvPr>
        </p:nvSpPr>
        <p:spPr>
          <a:xfrm>
            <a:off x="994944" y="1520401"/>
            <a:ext cx="11465451" cy="540039"/>
          </a:xfrm>
          <a:prstGeom prst="rect">
            <a:avLst/>
          </a:prstGeom>
        </p:spPr>
        <p:txBody>
          <a:bodyPr lIns="0" tIns="0" rIns="0" bIns="0"/>
          <a:lstStyle>
            <a:lvl1pPr algn="l">
              <a:defRPr sz="2400" baseline="0">
                <a:solidFill>
                  <a:srgbClr val="00663E"/>
                </a:solidFill>
                <a:latin typeface="+mn-lt"/>
              </a:defRPr>
            </a:lvl1pPr>
            <a:lvl2pPr>
              <a:defRPr sz="2300">
                <a:latin typeface="Helvetica" pitchFamily="34" charset="0"/>
              </a:defRPr>
            </a:lvl2pPr>
            <a:lvl3pPr>
              <a:defRPr sz="2300">
                <a:latin typeface="Helvetica" pitchFamily="34" charset="0"/>
              </a:defRPr>
            </a:lvl3pPr>
            <a:lvl4pPr>
              <a:defRPr sz="2300">
                <a:latin typeface="Helvetica" pitchFamily="34" charset="0"/>
              </a:defRPr>
            </a:lvl4pPr>
            <a:lvl5pPr>
              <a:defRPr sz="2300">
                <a:latin typeface="Helvetica" pitchFamily="34" charset="0"/>
              </a:defRPr>
            </a:lvl5pPr>
          </a:lstStyle>
          <a:p>
            <a:pPr lvl="0"/>
            <a:r>
              <a:rPr lang="en-US" dirty="0"/>
              <a:t>Subtitle: if not required, delete (24pt Arial)</a:t>
            </a:r>
          </a:p>
        </p:txBody>
      </p:sp>
      <p:sp>
        <p:nvSpPr>
          <p:cNvPr id="21" name="Title 1"/>
          <p:cNvSpPr>
            <a:spLocks noGrp="1"/>
          </p:cNvSpPr>
          <p:nvPr>
            <p:ph type="title" hasCustomPrompt="1"/>
          </p:nvPr>
        </p:nvSpPr>
        <p:spPr>
          <a:xfrm>
            <a:off x="994944" y="740712"/>
            <a:ext cx="11854781" cy="665018"/>
          </a:xfrm>
          <a:prstGeom prst="rect">
            <a:avLst/>
          </a:prstGeom>
          <a:noFill/>
        </p:spPr>
        <p:txBody>
          <a:bodyPr lIns="0" tIns="0" rIns="0" bIns="0"/>
          <a:lstStyle>
            <a:lvl1pPr algn="l">
              <a:defRPr sz="3600" b="1" baseline="0">
                <a:solidFill>
                  <a:srgbClr val="00663E"/>
                </a:solidFill>
              </a:defRPr>
            </a:lvl1pPr>
          </a:lstStyle>
          <a:p>
            <a:r>
              <a:rPr lang="en-US" dirty="0"/>
              <a:t>Slide Title (36pt Arial Bold)</a:t>
            </a:r>
          </a:p>
        </p:txBody>
      </p:sp>
      <p:pic>
        <p:nvPicPr>
          <p:cNvPr id="8"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10" name="Footer"/>
          <p:cNvSpPr>
            <a:spLocks noGrp="1"/>
          </p:cNvSpPr>
          <p:nvPr>
            <p:ph type="ftr" sz="quarter" idx="20"/>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Single Graph">
    <p:spTree>
      <p:nvGrpSpPr>
        <p:cNvPr id="1" name=""/>
        <p:cNvGrpSpPr/>
        <p:nvPr/>
      </p:nvGrpSpPr>
      <p:grpSpPr>
        <a:xfrm>
          <a:off x="0" y="0"/>
          <a:ext cx="0" cy="0"/>
          <a:chOff x="0" y="0"/>
          <a:chExt cx="0" cy="0"/>
        </a:xfrm>
      </p:grpSpPr>
      <p:sp>
        <p:nvSpPr>
          <p:cNvPr id="31" name="footnotes"/>
          <p:cNvSpPr>
            <a:spLocks noGrp="1"/>
          </p:cNvSpPr>
          <p:nvPr>
            <p:ph type="body" sz="quarter" idx="19" hasCustomPrompt="1"/>
          </p:nvPr>
        </p:nvSpPr>
        <p:spPr>
          <a:xfrm>
            <a:off x="2752725" y="7872721"/>
            <a:ext cx="8986556" cy="594004"/>
          </a:xfrm>
          <a:prstGeom prst="rect">
            <a:avLst/>
          </a:prstGeom>
        </p:spPr>
        <p:txBody>
          <a:bodyPr lIns="0" tIns="0" rIns="0" bIns="0"/>
          <a:lstStyle>
            <a:lvl1pPr marL="0" indent="0" algn="l">
              <a:spcBef>
                <a:spcPts val="576"/>
              </a:spcBef>
              <a:defRPr sz="1400">
                <a:solidFill>
                  <a:srgbClr val="00663E"/>
                </a:solidFill>
              </a:defRPr>
            </a:lvl1pPr>
            <a:lvl2pPr marL="739775" indent="-228600" algn="l">
              <a:spcBef>
                <a:spcPts val="576"/>
              </a:spcBef>
              <a:buFont typeface="Arial" pitchFamily="34" charset="0"/>
              <a:buChar char="•"/>
              <a:defRPr sz="1400" baseline="0">
                <a:solidFill>
                  <a:srgbClr val="00663E"/>
                </a:solidFill>
              </a:defRPr>
            </a:lvl2pPr>
            <a:lvl3pPr marL="739775" indent="-228600" algn="l">
              <a:spcBef>
                <a:spcPts val="576"/>
              </a:spcBef>
              <a:buFont typeface="Arial" pitchFamily="34" charset="0"/>
              <a:buChar char="•"/>
              <a:defRPr sz="1400">
                <a:solidFill>
                  <a:srgbClr val="00663E"/>
                </a:solidFill>
              </a:defRPr>
            </a:lvl3pPr>
            <a:lvl4pPr marL="739775" indent="-228600" algn="l">
              <a:spcBef>
                <a:spcPts val="576"/>
              </a:spcBef>
              <a:buFont typeface="Arial" pitchFamily="34" charset="0"/>
              <a:buChar char="•"/>
              <a:defRPr sz="1400">
                <a:solidFill>
                  <a:srgbClr val="00663E"/>
                </a:solidFill>
              </a:defRPr>
            </a:lvl4pPr>
            <a:lvl5pPr marL="739775" indent="-228600" algn="l">
              <a:spcBef>
                <a:spcPts val="576"/>
              </a:spcBef>
              <a:buFont typeface="Arial" pitchFamily="34" charset="0"/>
              <a:buChar char="•"/>
              <a:defRPr sz="1400">
                <a:solidFill>
                  <a:srgbClr val="00663E"/>
                </a:solidFill>
              </a:defRPr>
            </a:lvl5pPr>
          </a:lstStyle>
          <a:p>
            <a:pPr lvl="0"/>
            <a:r>
              <a:rPr lang="en-US" dirty="0"/>
              <a:t>Footnotes: 14pt Arial</a:t>
            </a:r>
          </a:p>
        </p:txBody>
      </p:sp>
      <p:sp>
        <p:nvSpPr>
          <p:cNvPr id="20" name="Chart Placeholder 19"/>
          <p:cNvSpPr>
            <a:spLocks noGrp="1"/>
          </p:cNvSpPr>
          <p:nvPr>
            <p:ph type="chart" sz="quarter" idx="16"/>
          </p:nvPr>
        </p:nvSpPr>
        <p:spPr>
          <a:xfrm>
            <a:off x="1495425" y="2901951"/>
            <a:ext cx="9417902" cy="4666010"/>
          </a:xfrm>
          <a:prstGeom prst="rect">
            <a:avLst/>
          </a:prstGeom>
        </p:spPr>
        <p:txBody>
          <a:bodyPr/>
          <a:lstStyle/>
          <a:p>
            <a:r>
              <a:rPr lang="en-US"/>
              <a:t>Click icon to add chart</a:t>
            </a:r>
          </a:p>
        </p:txBody>
      </p:sp>
      <p:sp>
        <p:nvSpPr>
          <p:cNvPr id="13" name="right value"/>
          <p:cNvSpPr>
            <a:spLocks noGrp="1"/>
          </p:cNvSpPr>
          <p:nvPr>
            <p:ph type="body" sz="quarter" idx="21" hasCustomPrompt="1"/>
          </p:nvPr>
        </p:nvSpPr>
        <p:spPr>
          <a:xfrm>
            <a:off x="6279777" y="2720895"/>
            <a:ext cx="3010273" cy="357822"/>
          </a:xfrm>
          <a:prstGeom prst="rect">
            <a:avLst/>
          </a:prstGeom>
        </p:spPr>
        <p:txBody>
          <a:bodyPr lIns="0" tIns="0" rIns="0" bIns="0"/>
          <a:lstStyle>
            <a:lvl1pPr algn="r">
              <a:defRPr sz="1400" baseline="0">
                <a:solidFill>
                  <a:srgbClr val="00663E"/>
                </a:solidFill>
              </a:defRPr>
            </a:lvl1pPr>
            <a:lvl2pPr>
              <a:defRPr sz="1400">
                <a:solidFill>
                  <a:srgbClr val="00663E"/>
                </a:solidFill>
              </a:defRPr>
            </a:lvl2pPr>
            <a:lvl3pPr>
              <a:defRPr sz="1400">
                <a:solidFill>
                  <a:srgbClr val="00663E"/>
                </a:solidFill>
              </a:defRPr>
            </a:lvl3pPr>
            <a:lvl4pPr>
              <a:defRPr sz="1400">
                <a:solidFill>
                  <a:srgbClr val="00663E"/>
                </a:solidFill>
              </a:defRPr>
            </a:lvl4pPr>
            <a:lvl5pPr>
              <a:defRPr sz="1400">
                <a:solidFill>
                  <a:srgbClr val="00663E"/>
                </a:solidFill>
              </a:defRPr>
            </a:lvl5pPr>
          </a:lstStyle>
          <a:p>
            <a:pPr lvl="0"/>
            <a:r>
              <a:rPr lang="en-US" dirty="0"/>
              <a:t>Number of Units: 14pt Arial</a:t>
            </a:r>
          </a:p>
        </p:txBody>
      </p:sp>
      <p:sp>
        <p:nvSpPr>
          <p:cNvPr id="18" name="left value"/>
          <p:cNvSpPr>
            <a:spLocks noGrp="1"/>
          </p:cNvSpPr>
          <p:nvPr>
            <p:ph type="body" sz="quarter" idx="15" hasCustomPrompt="1"/>
          </p:nvPr>
        </p:nvSpPr>
        <p:spPr>
          <a:xfrm>
            <a:off x="2745442" y="2718448"/>
            <a:ext cx="3520887" cy="360270"/>
          </a:xfrm>
          <a:prstGeom prst="rect">
            <a:avLst/>
          </a:prstGeom>
        </p:spPr>
        <p:txBody>
          <a:bodyPr lIns="0" tIns="0" rIns="0" bIns="0"/>
          <a:lstStyle>
            <a:lvl1pPr algn="l">
              <a:defRPr sz="1400" baseline="0">
                <a:solidFill>
                  <a:srgbClr val="00663E"/>
                </a:solidFill>
              </a:defRPr>
            </a:lvl1pPr>
            <a:lvl2pPr>
              <a:defRPr sz="1400">
                <a:solidFill>
                  <a:srgbClr val="00663E"/>
                </a:solidFill>
              </a:defRPr>
            </a:lvl2pPr>
            <a:lvl3pPr>
              <a:defRPr sz="1400">
                <a:solidFill>
                  <a:srgbClr val="00663E"/>
                </a:solidFill>
              </a:defRPr>
            </a:lvl3pPr>
            <a:lvl4pPr>
              <a:defRPr sz="1400">
                <a:solidFill>
                  <a:srgbClr val="00663E"/>
                </a:solidFill>
              </a:defRPr>
            </a:lvl4pPr>
            <a:lvl5pPr>
              <a:defRPr sz="1400">
                <a:solidFill>
                  <a:srgbClr val="00663E"/>
                </a:solidFill>
              </a:defRPr>
            </a:lvl5pPr>
          </a:lstStyle>
          <a:p>
            <a:pPr lvl="0"/>
            <a:r>
              <a:rPr lang="en-US" dirty="0"/>
              <a:t>Number of Units: 14pt Arial</a:t>
            </a:r>
          </a:p>
        </p:txBody>
      </p:sp>
      <p:sp>
        <p:nvSpPr>
          <p:cNvPr id="15" name="subtitle"/>
          <p:cNvSpPr>
            <a:spLocks noGrp="1"/>
          </p:cNvSpPr>
          <p:nvPr>
            <p:ph type="body" sz="quarter" idx="10" hasCustomPrompt="1"/>
          </p:nvPr>
        </p:nvSpPr>
        <p:spPr>
          <a:xfrm>
            <a:off x="994944" y="1520401"/>
            <a:ext cx="11465451" cy="540039"/>
          </a:xfrm>
          <a:prstGeom prst="rect">
            <a:avLst/>
          </a:prstGeom>
        </p:spPr>
        <p:txBody>
          <a:bodyPr lIns="0" tIns="0" rIns="0" bIns="0"/>
          <a:lstStyle>
            <a:lvl1pPr algn="l">
              <a:defRPr lang="en-US" sz="2400" baseline="0" dirty="0" smtClean="0">
                <a:solidFill>
                  <a:srgbClr val="00663E"/>
                </a:solidFill>
              </a:defRPr>
            </a:lvl1pPr>
          </a:lstStyle>
          <a:p>
            <a:pPr lvl="0" algn="l"/>
            <a:r>
              <a:rPr lang="en-US" dirty="0"/>
              <a:t>Subtitle: if not required, delete (24pt Arial)</a:t>
            </a:r>
          </a:p>
        </p:txBody>
      </p:sp>
      <p:sp>
        <p:nvSpPr>
          <p:cNvPr id="17" name="Title 1"/>
          <p:cNvSpPr>
            <a:spLocks noGrp="1"/>
          </p:cNvSpPr>
          <p:nvPr>
            <p:ph type="title" hasCustomPrompt="1"/>
          </p:nvPr>
        </p:nvSpPr>
        <p:spPr>
          <a:xfrm>
            <a:off x="994944" y="740712"/>
            <a:ext cx="11854781" cy="665018"/>
          </a:xfrm>
          <a:prstGeom prst="rect">
            <a:avLst/>
          </a:prstGeom>
          <a:noFill/>
        </p:spPr>
        <p:txBody>
          <a:bodyPr lIns="0" rIns="0"/>
          <a:lstStyle>
            <a:lvl1pPr algn="l">
              <a:defRPr sz="3600" b="1" baseline="0">
                <a:solidFill>
                  <a:srgbClr val="00663E"/>
                </a:solidFill>
              </a:defRPr>
            </a:lvl1pPr>
          </a:lstStyle>
          <a:p>
            <a:r>
              <a:rPr lang="en-US" dirty="0"/>
              <a:t>Slide Title (36pt Arial Bold)</a:t>
            </a:r>
          </a:p>
        </p:txBody>
      </p:sp>
      <p:pic>
        <p:nvPicPr>
          <p:cNvPr id="11"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16" name="Footer"/>
          <p:cNvSpPr>
            <a:spLocks noGrp="1"/>
          </p:cNvSpPr>
          <p:nvPr>
            <p:ph type="ftr" sz="quarter" idx="20"/>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Start">
    <p:spTree>
      <p:nvGrpSpPr>
        <p:cNvPr id="1" name=""/>
        <p:cNvGrpSpPr/>
        <p:nvPr/>
      </p:nvGrpSpPr>
      <p:grpSpPr>
        <a:xfrm>
          <a:off x="0" y="0"/>
          <a:ext cx="0" cy="0"/>
          <a:chOff x="0" y="0"/>
          <a:chExt cx="0" cy="0"/>
        </a:xfrm>
      </p:grpSpPr>
      <p:sp>
        <p:nvSpPr>
          <p:cNvPr id="9" name="title"/>
          <p:cNvSpPr>
            <a:spLocks noGrp="1"/>
          </p:cNvSpPr>
          <p:nvPr>
            <p:ph type="body" sz="quarter" idx="10" hasCustomPrompt="1"/>
          </p:nvPr>
        </p:nvSpPr>
        <p:spPr>
          <a:xfrm>
            <a:off x="4535905" y="4102527"/>
            <a:ext cx="6858000" cy="1300162"/>
          </a:xfrm>
          <a:prstGeom prst="rect">
            <a:avLst/>
          </a:prstGeom>
        </p:spPr>
        <p:txBody>
          <a:bodyPr lIns="0" tIns="0" rIns="0" bIns="0"/>
          <a:lstStyle>
            <a:lvl1pPr marL="0" indent="0" algn="l">
              <a:defRPr sz="4800" b="1" baseline="0">
                <a:solidFill>
                  <a:srgbClr val="4FA735"/>
                </a:solidFill>
              </a:defRPr>
            </a:lvl1pPr>
            <a:lvl2pPr>
              <a:defRPr sz="4800" b="1"/>
            </a:lvl2pPr>
            <a:lvl3pPr>
              <a:defRPr sz="4800" b="1"/>
            </a:lvl3pPr>
            <a:lvl4pPr>
              <a:defRPr sz="4800" b="1"/>
            </a:lvl4pPr>
            <a:lvl5pPr>
              <a:defRPr sz="4800" b="1"/>
            </a:lvl5pPr>
          </a:lstStyle>
          <a:p>
            <a:pPr lvl="0"/>
            <a:r>
              <a:rPr lang="en-US" dirty="0"/>
              <a:t>Slide Section Start: 48pt Arial Bold</a:t>
            </a:r>
          </a:p>
        </p:txBody>
      </p:sp>
      <p:pic>
        <p:nvPicPr>
          <p:cNvPr id="7"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8" name="Footer"/>
          <p:cNvSpPr>
            <a:spLocks noGrp="1"/>
          </p:cNvSpPr>
          <p:nvPr>
            <p:ph type="ftr" sz="quarter" idx="20"/>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Graph w/text">
    <p:spTree>
      <p:nvGrpSpPr>
        <p:cNvPr id="1" name=""/>
        <p:cNvGrpSpPr/>
        <p:nvPr/>
      </p:nvGrpSpPr>
      <p:grpSpPr>
        <a:xfrm>
          <a:off x="0" y="0"/>
          <a:ext cx="0" cy="0"/>
          <a:chOff x="0" y="0"/>
          <a:chExt cx="0" cy="0"/>
        </a:xfrm>
      </p:grpSpPr>
      <p:sp>
        <p:nvSpPr>
          <p:cNvPr id="12" name="Text Placeholder 30"/>
          <p:cNvSpPr>
            <a:spLocks noGrp="1"/>
          </p:cNvSpPr>
          <p:nvPr>
            <p:ph type="body" sz="quarter" idx="20" hasCustomPrompt="1"/>
          </p:nvPr>
        </p:nvSpPr>
        <p:spPr>
          <a:xfrm>
            <a:off x="1169896" y="7866530"/>
            <a:ext cx="5216036" cy="510988"/>
          </a:xfrm>
          <a:prstGeom prst="rect">
            <a:avLst/>
          </a:prstGeom>
        </p:spPr>
        <p:txBody>
          <a:bodyPr lIns="0" tIns="0" rIns="0" bIns="0"/>
          <a:lstStyle>
            <a:lvl1pPr marL="0" indent="0" algn="l">
              <a:spcBef>
                <a:spcPts val="576"/>
              </a:spcBef>
              <a:defRPr sz="1400" baseline="0">
                <a:solidFill>
                  <a:srgbClr val="00663E"/>
                </a:solidFill>
              </a:defRPr>
            </a:lvl1pPr>
            <a:lvl2pPr marL="739775" indent="-228600" algn="l">
              <a:spcBef>
                <a:spcPts val="576"/>
              </a:spcBef>
              <a:buFont typeface="Arial" pitchFamily="34" charset="0"/>
              <a:buChar char="•"/>
              <a:defRPr sz="1400" baseline="0">
                <a:solidFill>
                  <a:srgbClr val="00663E"/>
                </a:solidFill>
              </a:defRPr>
            </a:lvl2pPr>
            <a:lvl3pPr marL="739775" indent="-228600" algn="l">
              <a:spcBef>
                <a:spcPts val="576"/>
              </a:spcBef>
              <a:buFont typeface="Arial" pitchFamily="34" charset="0"/>
              <a:buChar char="•"/>
              <a:defRPr sz="1400">
                <a:solidFill>
                  <a:srgbClr val="00663E"/>
                </a:solidFill>
              </a:defRPr>
            </a:lvl3pPr>
            <a:lvl4pPr marL="739775" indent="-228600" algn="l">
              <a:spcBef>
                <a:spcPts val="576"/>
              </a:spcBef>
              <a:buFont typeface="Arial" pitchFamily="34" charset="0"/>
              <a:buChar char="•"/>
              <a:defRPr sz="1400">
                <a:solidFill>
                  <a:srgbClr val="00663E"/>
                </a:solidFill>
              </a:defRPr>
            </a:lvl4pPr>
            <a:lvl5pPr marL="739775" indent="-228600" algn="l">
              <a:spcBef>
                <a:spcPts val="576"/>
              </a:spcBef>
              <a:buFont typeface="Arial" pitchFamily="34" charset="0"/>
              <a:buChar char="•"/>
              <a:defRPr sz="1400">
                <a:solidFill>
                  <a:srgbClr val="00663E"/>
                </a:solidFill>
              </a:defRPr>
            </a:lvl5pPr>
          </a:lstStyle>
          <a:p>
            <a:pPr lvl="0"/>
            <a:r>
              <a:rPr lang="en-US" dirty="0"/>
              <a:t>Footnotes: 14pt Arial</a:t>
            </a:r>
          </a:p>
        </p:txBody>
      </p:sp>
      <p:cxnSp>
        <p:nvCxnSpPr>
          <p:cNvPr id="15" name="divider"/>
          <p:cNvCxnSpPr/>
          <p:nvPr/>
        </p:nvCxnSpPr>
        <p:spPr bwMode="auto">
          <a:xfrm>
            <a:off x="6502400" y="2667000"/>
            <a:ext cx="0" cy="4495800"/>
          </a:xfrm>
          <a:prstGeom prst="line">
            <a:avLst/>
          </a:prstGeom>
          <a:solidFill>
            <a:srgbClr val="095CC4"/>
          </a:solidFill>
          <a:ln w="25400" cap="flat" cmpd="sng" algn="ctr">
            <a:solidFill>
              <a:srgbClr val="D8E8C9"/>
            </a:solidFill>
            <a:prstDash val="sysDot"/>
            <a:miter lim="0"/>
            <a:headEnd type="none" w="med" len="med"/>
            <a:tailEnd type="none" w="med" len="med"/>
          </a:ln>
          <a:effectLst/>
        </p:spPr>
      </p:cxnSp>
      <p:sp>
        <p:nvSpPr>
          <p:cNvPr id="31" name="Text Placeholder 30"/>
          <p:cNvSpPr>
            <a:spLocks noGrp="1"/>
          </p:cNvSpPr>
          <p:nvPr>
            <p:ph type="body" sz="quarter" idx="19" hasCustomPrompt="1"/>
          </p:nvPr>
        </p:nvSpPr>
        <p:spPr>
          <a:xfrm>
            <a:off x="6817660" y="2597073"/>
            <a:ext cx="5392270" cy="5095875"/>
          </a:xfrm>
          <a:prstGeom prst="rect">
            <a:avLst/>
          </a:prstGeom>
        </p:spPr>
        <p:txBody>
          <a:bodyPr lIns="0" tIns="0" rIns="0" bIns="0"/>
          <a:lstStyle>
            <a:lvl1pPr marL="349250" indent="-349250" algn="l">
              <a:spcBef>
                <a:spcPts val="1800"/>
              </a:spcBef>
              <a:defRPr sz="2400">
                <a:solidFill>
                  <a:schemeClr val="accent1"/>
                </a:solidFill>
              </a:defRPr>
            </a:lvl1pPr>
            <a:lvl2pPr marL="460375" indent="-230188" algn="l">
              <a:spcBef>
                <a:spcPts val="1800"/>
              </a:spcBef>
              <a:buFont typeface="Arial" pitchFamily="34" charset="0"/>
              <a:buChar char="•"/>
              <a:defRPr sz="2400" baseline="0">
                <a:solidFill>
                  <a:srgbClr val="00663E"/>
                </a:solidFill>
              </a:defRPr>
            </a:lvl2pPr>
            <a:lvl3pPr marL="460375" indent="-230188" algn="l">
              <a:spcBef>
                <a:spcPts val="1800"/>
              </a:spcBef>
              <a:buFont typeface="Arial" pitchFamily="34" charset="0"/>
              <a:buChar char="•"/>
              <a:defRPr sz="2400">
                <a:solidFill>
                  <a:srgbClr val="00663E"/>
                </a:solidFill>
              </a:defRPr>
            </a:lvl3pPr>
            <a:lvl4pPr marL="460375" indent="-230188" algn="l">
              <a:spcBef>
                <a:spcPts val="1800"/>
              </a:spcBef>
              <a:buFont typeface="Arial" pitchFamily="34" charset="0"/>
              <a:buChar char="•"/>
              <a:defRPr sz="2400">
                <a:solidFill>
                  <a:srgbClr val="00663E"/>
                </a:solidFill>
              </a:defRPr>
            </a:lvl4pPr>
            <a:lvl5pPr marL="460375" indent="-230188" algn="l">
              <a:spcBef>
                <a:spcPts val="1800"/>
              </a:spcBef>
              <a:buFont typeface="Arial" pitchFamily="34" charset="0"/>
              <a:buChar char="•"/>
              <a:defRPr sz="2400">
                <a:solidFill>
                  <a:srgbClr val="00663E"/>
                </a:solidFill>
              </a:defRPr>
            </a:lvl5pPr>
          </a:lstStyle>
          <a:p>
            <a:pPr lvl="0"/>
            <a:r>
              <a:rPr lang="en-US" dirty="0"/>
              <a:t>Text (24pt Arial)</a:t>
            </a:r>
          </a:p>
          <a:p>
            <a:pPr lvl="1"/>
            <a:r>
              <a:rPr lang="en-US" dirty="0"/>
              <a:t>Second level (24 pt Arial)</a:t>
            </a:r>
          </a:p>
          <a:p>
            <a:pPr lvl="2"/>
            <a:r>
              <a:rPr lang="en-US" dirty="0"/>
              <a:t>Third level</a:t>
            </a:r>
          </a:p>
          <a:p>
            <a:pPr lvl="3"/>
            <a:r>
              <a:rPr lang="en-US" dirty="0"/>
              <a:t>Fourth level</a:t>
            </a:r>
          </a:p>
          <a:p>
            <a:pPr lvl="4"/>
            <a:r>
              <a:rPr lang="en-US" dirty="0"/>
              <a:t>Fifth level</a:t>
            </a:r>
          </a:p>
        </p:txBody>
      </p:sp>
      <p:sp>
        <p:nvSpPr>
          <p:cNvPr id="20" name="Chart Placeholder 19"/>
          <p:cNvSpPr>
            <a:spLocks noGrp="1"/>
          </p:cNvSpPr>
          <p:nvPr>
            <p:ph type="chart" sz="quarter" idx="16"/>
          </p:nvPr>
        </p:nvSpPr>
        <p:spPr>
          <a:xfrm>
            <a:off x="1169335" y="3314700"/>
            <a:ext cx="4559113" cy="4457700"/>
          </a:xfrm>
          <a:prstGeom prst="rect">
            <a:avLst/>
          </a:prstGeom>
        </p:spPr>
        <p:txBody>
          <a:bodyPr/>
          <a:lstStyle/>
          <a:p>
            <a:r>
              <a:rPr lang="en-US"/>
              <a:t>Click icon to add chart</a:t>
            </a:r>
          </a:p>
        </p:txBody>
      </p:sp>
      <p:sp>
        <p:nvSpPr>
          <p:cNvPr id="17" name="Text Placeholder 17"/>
          <p:cNvSpPr>
            <a:spLocks noGrp="1"/>
          </p:cNvSpPr>
          <p:nvPr>
            <p:ph type="body" sz="quarter" idx="15" hasCustomPrompt="1"/>
          </p:nvPr>
        </p:nvSpPr>
        <p:spPr>
          <a:xfrm>
            <a:off x="994482" y="2723925"/>
            <a:ext cx="4743450" cy="323850"/>
          </a:xfrm>
          <a:prstGeom prst="rect">
            <a:avLst/>
          </a:prstGeom>
        </p:spPr>
        <p:txBody>
          <a:bodyPr lIns="0" tIns="0" rIns="0" bIns="0"/>
          <a:lstStyle>
            <a:lvl1pPr algn="l">
              <a:defRPr sz="1400" baseline="0">
                <a:solidFill>
                  <a:srgbClr val="00663E"/>
                </a:solidFill>
              </a:defRPr>
            </a:lvl1pPr>
            <a:lvl2pPr>
              <a:defRPr sz="1400">
                <a:solidFill>
                  <a:srgbClr val="00663E"/>
                </a:solidFill>
              </a:defRPr>
            </a:lvl2pPr>
            <a:lvl3pPr>
              <a:defRPr sz="1400">
                <a:solidFill>
                  <a:srgbClr val="00663E"/>
                </a:solidFill>
              </a:defRPr>
            </a:lvl3pPr>
            <a:lvl4pPr>
              <a:defRPr sz="1400">
                <a:solidFill>
                  <a:srgbClr val="00663E"/>
                </a:solidFill>
              </a:defRPr>
            </a:lvl4pPr>
            <a:lvl5pPr>
              <a:defRPr sz="1400">
                <a:solidFill>
                  <a:srgbClr val="00663E"/>
                </a:solidFill>
              </a:defRPr>
            </a:lvl5pPr>
          </a:lstStyle>
          <a:p>
            <a:pPr lvl="0"/>
            <a:r>
              <a:rPr lang="en-US" dirty="0"/>
              <a:t>Number of Units: 14pt Arial</a:t>
            </a:r>
          </a:p>
        </p:txBody>
      </p:sp>
      <p:sp>
        <p:nvSpPr>
          <p:cNvPr id="4" name="left title"/>
          <p:cNvSpPr>
            <a:spLocks noGrp="1"/>
          </p:cNvSpPr>
          <p:nvPr>
            <p:ph type="body" sz="quarter" idx="22"/>
          </p:nvPr>
        </p:nvSpPr>
        <p:spPr>
          <a:xfrm>
            <a:off x="994481" y="2301804"/>
            <a:ext cx="5283200" cy="295275"/>
          </a:xfrm>
          <a:prstGeom prst="rect">
            <a:avLst/>
          </a:prstGeom>
        </p:spPr>
        <p:txBody>
          <a:bodyPr lIns="0" tIns="0" rIns="0" bIns="0"/>
          <a:lstStyle>
            <a:lvl1pPr>
              <a:defRPr lang="en-US" sz="1600" b="1" baseline="0" smtClean="0">
                <a:solidFill>
                  <a:srgbClr val="00663E"/>
                </a:solidFill>
              </a:defRPr>
            </a:lvl1pPr>
            <a:lvl2pPr>
              <a:defRPr lang="en-US" sz="2400" smtClean="0"/>
            </a:lvl2pPr>
            <a:lvl3pPr>
              <a:defRPr lang="en-US" sz="2000" smtClean="0"/>
            </a:lvl3pPr>
            <a:lvl4pPr>
              <a:defRPr lang="en-US" sz="1800" smtClean="0"/>
            </a:lvl4pPr>
            <a:lvl5pPr>
              <a:defRPr lang="en-US" sz="1800"/>
            </a:lvl5pPr>
          </a:lstStyle>
          <a:p>
            <a:pPr lvl="0" algn="l"/>
            <a:r>
              <a:rPr lang="en-US"/>
              <a:t>Click to edit Master text styles</a:t>
            </a:r>
          </a:p>
        </p:txBody>
      </p:sp>
      <p:sp>
        <p:nvSpPr>
          <p:cNvPr id="18" name="subtitle"/>
          <p:cNvSpPr>
            <a:spLocks noGrp="1"/>
          </p:cNvSpPr>
          <p:nvPr>
            <p:ph type="body" sz="quarter" idx="10" hasCustomPrompt="1"/>
          </p:nvPr>
        </p:nvSpPr>
        <p:spPr>
          <a:xfrm>
            <a:off x="994944" y="1520401"/>
            <a:ext cx="11465451" cy="540039"/>
          </a:xfrm>
          <a:prstGeom prst="rect">
            <a:avLst/>
          </a:prstGeom>
        </p:spPr>
        <p:txBody>
          <a:bodyPr lIns="0" tIns="0" rIns="0" bIns="0"/>
          <a:lstStyle>
            <a:lvl1pPr>
              <a:defRPr lang="en-US" sz="2400" baseline="0" dirty="0" smtClean="0">
                <a:solidFill>
                  <a:srgbClr val="00663E"/>
                </a:solidFill>
              </a:defRPr>
            </a:lvl1pPr>
          </a:lstStyle>
          <a:p>
            <a:pPr lvl="0" algn="l"/>
            <a:r>
              <a:rPr lang="en-US" dirty="0"/>
              <a:t>Subtitle: if not required, delete (24pt Arial)</a:t>
            </a:r>
          </a:p>
        </p:txBody>
      </p:sp>
      <p:sp>
        <p:nvSpPr>
          <p:cNvPr id="21" name="Title 1"/>
          <p:cNvSpPr>
            <a:spLocks noGrp="1"/>
          </p:cNvSpPr>
          <p:nvPr>
            <p:ph type="title" hasCustomPrompt="1"/>
          </p:nvPr>
        </p:nvSpPr>
        <p:spPr>
          <a:xfrm>
            <a:off x="994944" y="740712"/>
            <a:ext cx="11854781" cy="665018"/>
          </a:xfrm>
          <a:prstGeom prst="rect">
            <a:avLst/>
          </a:prstGeom>
          <a:noFill/>
        </p:spPr>
        <p:txBody>
          <a:bodyPr lIns="0" tIns="0" rIns="0" bIns="0"/>
          <a:lstStyle>
            <a:lvl1pPr algn="l">
              <a:defRPr sz="3600" b="1" baseline="0">
                <a:solidFill>
                  <a:srgbClr val="00663E"/>
                </a:solidFill>
              </a:defRPr>
            </a:lvl1pPr>
          </a:lstStyle>
          <a:p>
            <a:r>
              <a:rPr lang="en-US" dirty="0"/>
              <a:t>Slide Title (36pt Arial Bold)</a:t>
            </a:r>
          </a:p>
        </p:txBody>
      </p:sp>
      <p:pic>
        <p:nvPicPr>
          <p:cNvPr id="13"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16" name="Footer"/>
          <p:cNvSpPr>
            <a:spLocks noGrp="1"/>
          </p:cNvSpPr>
          <p:nvPr>
            <p:ph type="ftr" sz="quarter" idx="23"/>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mage with text">
    <p:spTree>
      <p:nvGrpSpPr>
        <p:cNvPr id="1" name=""/>
        <p:cNvGrpSpPr/>
        <p:nvPr/>
      </p:nvGrpSpPr>
      <p:grpSpPr>
        <a:xfrm>
          <a:off x="0" y="0"/>
          <a:ext cx="0" cy="0"/>
          <a:chOff x="0" y="0"/>
          <a:chExt cx="0" cy="0"/>
        </a:xfrm>
      </p:grpSpPr>
      <p:cxnSp>
        <p:nvCxnSpPr>
          <p:cNvPr id="7" name="divider"/>
          <p:cNvCxnSpPr/>
          <p:nvPr/>
        </p:nvCxnSpPr>
        <p:spPr bwMode="auto">
          <a:xfrm>
            <a:off x="6502400" y="2667000"/>
            <a:ext cx="0" cy="4495800"/>
          </a:xfrm>
          <a:prstGeom prst="line">
            <a:avLst/>
          </a:prstGeom>
          <a:solidFill>
            <a:srgbClr val="095CC4"/>
          </a:solidFill>
          <a:ln w="25400" cap="flat" cmpd="sng" algn="ctr">
            <a:solidFill>
              <a:srgbClr val="EAEAEA"/>
            </a:solidFill>
            <a:prstDash val="sysDot"/>
            <a:miter lim="0"/>
            <a:headEnd type="none" w="med" len="med"/>
            <a:tailEnd type="none" w="med" len="med"/>
          </a:ln>
          <a:effectLst/>
        </p:spPr>
      </p:cxnSp>
      <p:sp>
        <p:nvSpPr>
          <p:cNvPr id="17" name="Text Placeholder 30"/>
          <p:cNvSpPr>
            <a:spLocks noGrp="1"/>
          </p:cNvSpPr>
          <p:nvPr>
            <p:ph type="body" sz="quarter" idx="19" hasCustomPrompt="1"/>
          </p:nvPr>
        </p:nvSpPr>
        <p:spPr>
          <a:xfrm>
            <a:off x="7022016" y="3314699"/>
            <a:ext cx="4901698" cy="4275564"/>
          </a:xfrm>
          <a:prstGeom prst="rect">
            <a:avLst/>
          </a:prstGeom>
        </p:spPr>
        <p:txBody>
          <a:bodyPr lIns="0" tIns="0" rIns="0" bIns="0"/>
          <a:lstStyle>
            <a:lvl1pPr marL="349250" indent="-349250" algn="l">
              <a:spcBef>
                <a:spcPts val="1800"/>
              </a:spcBef>
              <a:defRPr sz="2400">
                <a:solidFill>
                  <a:schemeClr val="accent1"/>
                </a:solidFill>
              </a:defRPr>
            </a:lvl1pPr>
            <a:lvl2pPr marL="460375" indent="-230188" algn="l">
              <a:spcBef>
                <a:spcPts val="1800"/>
              </a:spcBef>
              <a:buFont typeface="Arial" pitchFamily="34" charset="0"/>
              <a:buChar char="•"/>
              <a:defRPr sz="2400" baseline="0">
                <a:solidFill>
                  <a:srgbClr val="00663E"/>
                </a:solidFill>
              </a:defRPr>
            </a:lvl2pPr>
            <a:lvl3pPr marL="460375" indent="-230188" algn="l">
              <a:spcBef>
                <a:spcPts val="1800"/>
              </a:spcBef>
              <a:buFont typeface="Arial" pitchFamily="34" charset="0"/>
              <a:buChar char="•"/>
              <a:defRPr sz="2400">
                <a:solidFill>
                  <a:srgbClr val="00663E"/>
                </a:solidFill>
              </a:defRPr>
            </a:lvl3pPr>
            <a:lvl4pPr marL="460375" indent="-230188" algn="l">
              <a:spcBef>
                <a:spcPts val="1800"/>
              </a:spcBef>
              <a:buFont typeface="Arial" pitchFamily="34" charset="0"/>
              <a:buChar char="•"/>
              <a:defRPr sz="2400">
                <a:solidFill>
                  <a:srgbClr val="00663E"/>
                </a:solidFill>
              </a:defRPr>
            </a:lvl4pPr>
            <a:lvl5pPr marL="460375" indent="-230188" algn="l">
              <a:spcBef>
                <a:spcPts val="1800"/>
              </a:spcBef>
              <a:buFont typeface="Arial" pitchFamily="34" charset="0"/>
              <a:buChar char="•"/>
              <a:defRPr sz="2400">
                <a:solidFill>
                  <a:srgbClr val="00663E"/>
                </a:solidFill>
              </a:defRPr>
            </a:lvl5pPr>
          </a:lstStyle>
          <a:p>
            <a:pPr lvl="0"/>
            <a:r>
              <a:rPr lang="en-US" dirty="0"/>
              <a:t>Text (24pt Arial)</a:t>
            </a:r>
          </a:p>
          <a:p>
            <a:pPr lvl="1"/>
            <a:r>
              <a:rPr lang="en-US" dirty="0"/>
              <a:t>Second level (24pt Arial)</a:t>
            </a:r>
          </a:p>
          <a:p>
            <a:pPr lvl="2"/>
            <a:r>
              <a:rPr lang="en-US" dirty="0"/>
              <a:t>Third level</a:t>
            </a:r>
          </a:p>
          <a:p>
            <a:pPr lvl="3"/>
            <a:r>
              <a:rPr lang="en-US" dirty="0"/>
              <a:t>Fourth level</a:t>
            </a:r>
          </a:p>
          <a:p>
            <a:pPr lvl="4"/>
            <a:r>
              <a:rPr lang="en-US" dirty="0"/>
              <a:t>Fifth level</a:t>
            </a:r>
          </a:p>
        </p:txBody>
      </p:sp>
      <p:sp>
        <p:nvSpPr>
          <p:cNvPr id="13" name="right title"/>
          <p:cNvSpPr>
            <a:spLocks noGrp="1"/>
          </p:cNvSpPr>
          <p:nvPr>
            <p:ph type="body" sz="quarter" idx="12" hasCustomPrompt="1"/>
          </p:nvPr>
        </p:nvSpPr>
        <p:spPr>
          <a:xfrm>
            <a:off x="7022015" y="2595919"/>
            <a:ext cx="4676628" cy="519834"/>
          </a:xfrm>
          <a:prstGeom prst="rect">
            <a:avLst/>
          </a:prstGeom>
        </p:spPr>
        <p:txBody>
          <a:bodyPr lIns="0" tIns="0" rIns="0" bIns="0"/>
          <a:lstStyle>
            <a:lvl1pPr marL="0" indent="0" algn="l">
              <a:defRPr sz="2400" b="1" baseline="0">
                <a:solidFill>
                  <a:schemeClr val="bg1"/>
                </a:solidFill>
              </a:defRPr>
            </a:lvl1pPr>
            <a:lvl2pPr>
              <a:defRPr sz="2400" b="1"/>
            </a:lvl2pPr>
            <a:lvl3pPr>
              <a:defRPr sz="2400" b="1"/>
            </a:lvl3pPr>
            <a:lvl4pPr>
              <a:defRPr sz="2400" b="1"/>
            </a:lvl4pPr>
            <a:lvl5pPr>
              <a:defRPr sz="2400" b="1"/>
            </a:lvl5pPr>
          </a:lstStyle>
          <a:p>
            <a:pPr lvl="0"/>
            <a:r>
              <a:rPr lang="en-US" dirty="0"/>
              <a:t>Subhead: 24pt Arial Bold</a:t>
            </a:r>
          </a:p>
        </p:txBody>
      </p:sp>
      <p:sp>
        <p:nvSpPr>
          <p:cNvPr id="3" name="Content Placeholder 2"/>
          <p:cNvSpPr>
            <a:spLocks noGrp="1"/>
          </p:cNvSpPr>
          <p:nvPr>
            <p:ph idx="1" hasCustomPrompt="1"/>
          </p:nvPr>
        </p:nvSpPr>
        <p:spPr>
          <a:xfrm>
            <a:off x="1101436" y="2660073"/>
            <a:ext cx="4761481" cy="4468092"/>
          </a:xfrm>
          <a:prstGeom prst="rect">
            <a:avLst/>
          </a:prstGeom>
        </p:spPr>
        <p:txBody>
          <a:bodyPr/>
          <a:lstStyle>
            <a:lvl1pPr algn="l">
              <a:defRPr sz="2400" b="1">
                <a:solidFill>
                  <a:schemeClr val="bg1"/>
                </a:solidFill>
              </a:defRPr>
            </a:lvl1pPr>
            <a:lvl2pPr marL="685800" indent="-342900" algn="l">
              <a:buFont typeface="Arial" pitchFamily="34" charset="0"/>
              <a:buChar char="•"/>
              <a:defRPr sz="2400">
                <a:solidFill>
                  <a:schemeClr val="tx1"/>
                </a:solidFill>
              </a:defRPr>
            </a:lvl2pPr>
            <a:lvl3pPr marL="1028700" indent="-342900" algn="l">
              <a:buFont typeface="Arial" pitchFamily="34" charset="0"/>
              <a:buChar char="•"/>
              <a:defRPr sz="2400">
                <a:solidFill>
                  <a:schemeClr val="tx1"/>
                </a:solidFill>
              </a:defRPr>
            </a:lvl3pPr>
            <a:lvl4pPr marL="1371600" indent="-342900" algn="l">
              <a:buFont typeface="Arial" pitchFamily="34" charset="0"/>
              <a:buChar char="•"/>
              <a:defRPr sz="2400">
                <a:solidFill>
                  <a:schemeClr val="tx1"/>
                </a:solidFill>
              </a:defRPr>
            </a:lvl4pPr>
            <a:lvl5pPr algn="l">
              <a:defRPr sz="2400"/>
            </a:lvl5pPr>
          </a:lstStyle>
          <a:p>
            <a:pPr lvl="0"/>
            <a:r>
              <a:rPr lang="en-US" dirty="0"/>
              <a:t>Click to insert picture</a:t>
            </a:r>
          </a:p>
        </p:txBody>
      </p:sp>
      <p:sp>
        <p:nvSpPr>
          <p:cNvPr id="19" name="subtitle"/>
          <p:cNvSpPr>
            <a:spLocks noGrp="1"/>
          </p:cNvSpPr>
          <p:nvPr>
            <p:ph type="body" sz="quarter" idx="10" hasCustomPrompt="1"/>
          </p:nvPr>
        </p:nvSpPr>
        <p:spPr>
          <a:xfrm>
            <a:off x="994944" y="1520401"/>
            <a:ext cx="11465451" cy="540039"/>
          </a:xfrm>
          <a:prstGeom prst="rect">
            <a:avLst/>
          </a:prstGeom>
        </p:spPr>
        <p:txBody>
          <a:bodyPr lIns="0" tIns="0" rIns="0" bIns="0"/>
          <a:lstStyle>
            <a:lvl1pPr>
              <a:defRPr lang="en-US" sz="2400" baseline="0" dirty="0" smtClean="0">
                <a:solidFill>
                  <a:srgbClr val="00663E"/>
                </a:solidFill>
              </a:defRPr>
            </a:lvl1pPr>
          </a:lstStyle>
          <a:p>
            <a:pPr lvl="0" algn="l"/>
            <a:r>
              <a:rPr lang="en-US" dirty="0"/>
              <a:t>Subtitle: if not required, delete (24pt Arial)</a:t>
            </a:r>
          </a:p>
        </p:txBody>
      </p:sp>
      <p:sp>
        <p:nvSpPr>
          <p:cNvPr id="20" name="Title 1"/>
          <p:cNvSpPr>
            <a:spLocks noGrp="1"/>
          </p:cNvSpPr>
          <p:nvPr>
            <p:ph type="title" hasCustomPrompt="1"/>
          </p:nvPr>
        </p:nvSpPr>
        <p:spPr>
          <a:xfrm>
            <a:off x="994944" y="740712"/>
            <a:ext cx="11854781" cy="665018"/>
          </a:xfrm>
          <a:prstGeom prst="rect">
            <a:avLst/>
          </a:prstGeom>
          <a:noFill/>
        </p:spPr>
        <p:txBody>
          <a:bodyPr lIns="0" tIns="0" rIns="0" bIns="0"/>
          <a:lstStyle>
            <a:lvl1pPr algn="l">
              <a:defRPr sz="3600" b="1" baseline="0">
                <a:solidFill>
                  <a:srgbClr val="00663E"/>
                </a:solidFill>
              </a:defRPr>
            </a:lvl1pPr>
          </a:lstStyle>
          <a:p>
            <a:r>
              <a:rPr lang="en-US" dirty="0"/>
              <a:t>Slide Title (36pt Arial Bold)</a:t>
            </a:r>
          </a:p>
        </p:txBody>
      </p:sp>
      <p:pic>
        <p:nvPicPr>
          <p:cNvPr id="11"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14" name="Footer"/>
          <p:cNvSpPr>
            <a:spLocks noGrp="1"/>
          </p:cNvSpPr>
          <p:nvPr>
            <p:ph type="ftr" sz="quarter" idx="20"/>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ide by Side Graph">
    <p:spTree>
      <p:nvGrpSpPr>
        <p:cNvPr id="1" name=""/>
        <p:cNvGrpSpPr/>
        <p:nvPr/>
      </p:nvGrpSpPr>
      <p:grpSpPr>
        <a:xfrm>
          <a:off x="0" y="0"/>
          <a:ext cx="0" cy="0"/>
          <a:chOff x="0" y="0"/>
          <a:chExt cx="0" cy="0"/>
        </a:xfrm>
      </p:grpSpPr>
      <p:cxnSp>
        <p:nvCxnSpPr>
          <p:cNvPr id="19" name="divider"/>
          <p:cNvCxnSpPr/>
          <p:nvPr/>
        </p:nvCxnSpPr>
        <p:spPr bwMode="auto">
          <a:xfrm>
            <a:off x="6502400" y="2667000"/>
            <a:ext cx="0" cy="4189413"/>
          </a:xfrm>
          <a:prstGeom prst="line">
            <a:avLst/>
          </a:prstGeom>
          <a:solidFill>
            <a:srgbClr val="095CC4"/>
          </a:solidFill>
          <a:ln w="25400" cap="flat" cmpd="sng" algn="ctr">
            <a:solidFill>
              <a:srgbClr val="EAEAEA"/>
            </a:solidFill>
            <a:prstDash val="sysDot"/>
            <a:miter lim="0"/>
            <a:headEnd type="none" w="med" len="med"/>
            <a:tailEnd type="none" w="med" len="med"/>
          </a:ln>
          <a:effectLst/>
        </p:spPr>
      </p:cxnSp>
      <p:sp>
        <p:nvSpPr>
          <p:cNvPr id="31" name="Text Placeholder 30"/>
          <p:cNvSpPr>
            <a:spLocks noGrp="1"/>
          </p:cNvSpPr>
          <p:nvPr>
            <p:ph type="body" sz="quarter" idx="19" hasCustomPrompt="1"/>
          </p:nvPr>
        </p:nvSpPr>
        <p:spPr>
          <a:xfrm>
            <a:off x="1169896" y="7866530"/>
            <a:ext cx="10044952" cy="510988"/>
          </a:xfrm>
          <a:prstGeom prst="rect">
            <a:avLst/>
          </a:prstGeom>
        </p:spPr>
        <p:txBody>
          <a:bodyPr lIns="0" rIns="0"/>
          <a:lstStyle>
            <a:lvl1pPr marL="0" indent="0" algn="l">
              <a:spcBef>
                <a:spcPts val="576"/>
              </a:spcBef>
              <a:defRPr sz="1400" baseline="0">
                <a:solidFill>
                  <a:srgbClr val="00663E"/>
                </a:solidFill>
              </a:defRPr>
            </a:lvl1pPr>
            <a:lvl2pPr marL="739775" indent="-228600" algn="l">
              <a:spcBef>
                <a:spcPts val="576"/>
              </a:spcBef>
              <a:buFont typeface="Arial" pitchFamily="34" charset="0"/>
              <a:buChar char="•"/>
              <a:defRPr sz="1400" baseline="0">
                <a:solidFill>
                  <a:srgbClr val="00663E"/>
                </a:solidFill>
              </a:defRPr>
            </a:lvl2pPr>
            <a:lvl3pPr marL="739775" indent="-228600" algn="l">
              <a:spcBef>
                <a:spcPts val="576"/>
              </a:spcBef>
              <a:buFont typeface="Arial" pitchFamily="34" charset="0"/>
              <a:buChar char="•"/>
              <a:defRPr sz="1400">
                <a:solidFill>
                  <a:srgbClr val="00663E"/>
                </a:solidFill>
              </a:defRPr>
            </a:lvl3pPr>
            <a:lvl4pPr marL="739775" indent="-228600" algn="l">
              <a:spcBef>
                <a:spcPts val="576"/>
              </a:spcBef>
              <a:buFont typeface="Arial" pitchFamily="34" charset="0"/>
              <a:buChar char="•"/>
              <a:defRPr sz="1400">
                <a:solidFill>
                  <a:srgbClr val="00663E"/>
                </a:solidFill>
              </a:defRPr>
            </a:lvl4pPr>
            <a:lvl5pPr marL="739775" indent="-228600" algn="l">
              <a:spcBef>
                <a:spcPts val="576"/>
              </a:spcBef>
              <a:buFont typeface="Arial" pitchFamily="34" charset="0"/>
              <a:buChar char="•"/>
              <a:defRPr sz="1400">
                <a:solidFill>
                  <a:srgbClr val="00663E"/>
                </a:solidFill>
              </a:defRPr>
            </a:lvl5pPr>
          </a:lstStyle>
          <a:p>
            <a:pPr lvl="0"/>
            <a:r>
              <a:rPr lang="en-US" dirty="0"/>
              <a:t>Footnotes: 14pt Arial</a:t>
            </a:r>
          </a:p>
        </p:txBody>
      </p:sp>
      <p:sp>
        <p:nvSpPr>
          <p:cNvPr id="12" name="Chart Placeholder 19"/>
          <p:cNvSpPr>
            <a:spLocks noGrp="1"/>
          </p:cNvSpPr>
          <p:nvPr>
            <p:ph type="chart" sz="quarter" idx="20"/>
          </p:nvPr>
        </p:nvSpPr>
        <p:spPr>
          <a:xfrm>
            <a:off x="7027863" y="3003395"/>
            <a:ext cx="4702457" cy="4773487"/>
          </a:xfrm>
          <a:prstGeom prst="rect">
            <a:avLst/>
          </a:prstGeom>
        </p:spPr>
        <p:txBody>
          <a:bodyPr/>
          <a:lstStyle/>
          <a:p>
            <a:r>
              <a:rPr lang="en-US"/>
              <a:t>Click icon to add chart</a:t>
            </a:r>
          </a:p>
        </p:txBody>
      </p:sp>
      <p:sp>
        <p:nvSpPr>
          <p:cNvPr id="13" name="Text Placeholder 17"/>
          <p:cNvSpPr>
            <a:spLocks noGrp="1"/>
          </p:cNvSpPr>
          <p:nvPr>
            <p:ph type="body" sz="quarter" idx="21" hasCustomPrompt="1"/>
          </p:nvPr>
        </p:nvSpPr>
        <p:spPr>
          <a:xfrm>
            <a:off x="7293714" y="2671887"/>
            <a:ext cx="4743450" cy="323850"/>
          </a:xfrm>
          <a:prstGeom prst="rect">
            <a:avLst/>
          </a:prstGeom>
        </p:spPr>
        <p:txBody>
          <a:bodyPr lIns="0" rIns="0"/>
          <a:lstStyle>
            <a:lvl1pPr algn="l">
              <a:defRPr sz="1400" baseline="0">
                <a:solidFill>
                  <a:srgbClr val="00663E"/>
                </a:solidFill>
              </a:defRPr>
            </a:lvl1pPr>
            <a:lvl2pPr>
              <a:defRPr sz="1400">
                <a:solidFill>
                  <a:srgbClr val="00663E"/>
                </a:solidFill>
              </a:defRPr>
            </a:lvl2pPr>
            <a:lvl3pPr>
              <a:defRPr sz="1400">
                <a:solidFill>
                  <a:srgbClr val="00663E"/>
                </a:solidFill>
              </a:defRPr>
            </a:lvl3pPr>
            <a:lvl4pPr>
              <a:defRPr sz="1400">
                <a:solidFill>
                  <a:srgbClr val="00663E"/>
                </a:solidFill>
              </a:defRPr>
            </a:lvl4pPr>
            <a:lvl5pPr>
              <a:defRPr sz="1400">
                <a:solidFill>
                  <a:srgbClr val="00663E"/>
                </a:solidFill>
              </a:defRPr>
            </a:lvl5pPr>
          </a:lstStyle>
          <a:p>
            <a:pPr lvl="0"/>
            <a:r>
              <a:rPr lang="en-US" dirty="0"/>
              <a:t>Number of Units: 14pt Arial</a:t>
            </a:r>
          </a:p>
        </p:txBody>
      </p:sp>
      <p:sp>
        <p:nvSpPr>
          <p:cNvPr id="15" name="right title"/>
          <p:cNvSpPr>
            <a:spLocks noGrp="1"/>
          </p:cNvSpPr>
          <p:nvPr>
            <p:ph sz="half" idx="22" hasCustomPrompt="1"/>
          </p:nvPr>
        </p:nvSpPr>
        <p:spPr>
          <a:xfrm>
            <a:off x="7301148" y="2301804"/>
            <a:ext cx="5283200" cy="295275"/>
          </a:xfrm>
          <a:prstGeom prst="rect">
            <a:avLst/>
          </a:prstGeom>
        </p:spPr>
        <p:txBody>
          <a:bodyPr lIns="0" tIns="0" rIns="0" bIns="0"/>
          <a:lstStyle>
            <a:lvl1pPr algn="l">
              <a:defRPr sz="1600" b="1" baseline="0">
                <a:solidFill>
                  <a:srgbClr val="00663E"/>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Graph Title: 16pt Arial Bold</a:t>
            </a:r>
          </a:p>
        </p:txBody>
      </p:sp>
      <p:sp>
        <p:nvSpPr>
          <p:cNvPr id="20" name="Chart Placeholder 19"/>
          <p:cNvSpPr>
            <a:spLocks noGrp="1"/>
          </p:cNvSpPr>
          <p:nvPr>
            <p:ph type="chart" sz="quarter" idx="16"/>
          </p:nvPr>
        </p:nvSpPr>
        <p:spPr>
          <a:xfrm>
            <a:off x="1006475" y="3003395"/>
            <a:ext cx="4721973" cy="4776439"/>
          </a:xfrm>
          <a:prstGeom prst="rect">
            <a:avLst/>
          </a:prstGeom>
        </p:spPr>
        <p:txBody>
          <a:bodyPr/>
          <a:lstStyle/>
          <a:p>
            <a:r>
              <a:rPr lang="en-US"/>
              <a:t>Click icon to add chart</a:t>
            </a:r>
          </a:p>
        </p:txBody>
      </p:sp>
      <p:sp>
        <p:nvSpPr>
          <p:cNvPr id="18" name="Text Placeholder 17"/>
          <p:cNvSpPr>
            <a:spLocks noGrp="1"/>
          </p:cNvSpPr>
          <p:nvPr>
            <p:ph type="body" sz="quarter" idx="15" hasCustomPrompt="1"/>
          </p:nvPr>
        </p:nvSpPr>
        <p:spPr>
          <a:xfrm>
            <a:off x="994944" y="2671887"/>
            <a:ext cx="4743450" cy="323850"/>
          </a:xfrm>
          <a:prstGeom prst="rect">
            <a:avLst/>
          </a:prstGeom>
        </p:spPr>
        <p:txBody>
          <a:bodyPr lIns="0" rIns="0"/>
          <a:lstStyle>
            <a:lvl1pPr algn="l">
              <a:defRPr sz="1400" baseline="0">
                <a:solidFill>
                  <a:srgbClr val="00663E"/>
                </a:solidFill>
              </a:defRPr>
            </a:lvl1pPr>
            <a:lvl2pPr>
              <a:defRPr sz="1400">
                <a:solidFill>
                  <a:srgbClr val="00663E"/>
                </a:solidFill>
              </a:defRPr>
            </a:lvl2pPr>
            <a:lvl3pPr>
              <a:defRPr sz="1400">
                <a:solidFill>
                  <a:srgbClr val="00663E"/>
                </a:solidFill>
              </a:defRPr>
            </a:lvl3pPr>
            <a:lvl4pPr>
              <a:defRPr sz="1400">
                <a:solidFill>
                  <a:srgbClr val="00663E"/>
                </a:solidFill>
              </a:defRPr>
            </a:lvl4pPr>
            <a:lvl5pPr>
              <a:defRPr sz="1400">
                <a:solidFill>
                  <a:srgbClr val="00663E"/>
                </a:solidFill>
              </a:defRPr>
            </a:lvl5pPr>
          </a:lstStyle>
          <a:p>
            <a:pPr lvl="0"/>
            <a:r>
              <a:rPr lang="en-US" dirty="0"/>
              <a:t>Number of Units: 14pt Arial</a:t>
            </a:r>
          </a:p>
        </p:txBody>
      </p:sp>
      <p:sp>
        <p:nvSpPr>
          <p:cNvPr id="3" name="left title"/>
          <p:cNvSpPr>
            <a:spLocks noGrp="1"/>
          </p:cNvSpPr>
          <p:nvPr>
            <p:ph sz="half" idx="1" hasCustomPrompt="1"/>
          </p:nvPr>
        </p:nvSpPr>
        <p:spPr>
          <a:xfrm>
            <a:off x="994944" y="2301804"/>
            <a:ext cx="5283200" cy="295275"/>
          </a:xfrm>
          <a:prstGeom prst="rect">
            <a:avLst/>
          </a:prstGeom>
        </p:spPr>
        <p:txBody>
          <a:bodyPr lIns="0" tIns="0" rIns="0" bIns="0"/>
          <a:lstStyle>
            <a:lvl1pPr algn="l">
              <a:defRPr sz="1600" b="1" baseline="0">
                <a:solidFill>
                  <a:srgbClr val="00663E"/>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Graph Title: 16pt Arial Bold</a:t>
            </a:r>
          </a:p>
        </p:txBody>
      </p:sp>
      <p:sp>
        <p:nvSpPr>
          <p:cNvPr id="17" name="subtitle"/>
          <p:cNvSpPr>
            <a:spLocks noGrp="1"/>
          </p:cNvSpPr>
          <p:nvPr>
            <p:ph type="body" sz="quarter" idx="10" hasCustomPrompt="1"/>
          </p:nvPr>
        </p:nvSpPr>
        <p:spPr>
          <a:xfrm>
            <a:off x="994944" y="1520401"/>
            <a:ext cx="11465451" cy="540039"/>
          </a:xfrm>
          <a:prstGeom prst="rect">
            <a:avLst/>
          </a:prstGeom>
        </p:spPr>
        <p:txBody>
          <a:bodyPr lIns="0" tIns="0" rIns="0" bIns="0"/>
          <a:lstStyle>
            <a:lvl1pPr algn="l">
              <a:defRPr lang="en-US" sz="2400" baseline="0" dirty="0" smtClean="0">
                <a:solidFill>
                  <a:srgbClr val="00663E"/>
                </a:solidFill>
              </a:defRPr>
            </a:lvl1pPr>
          </a:lstStyle>
          <a:p>
            <a:pPr lvl="0" algn="l"/>
            <a:r>
              <a:rPr lang="en-US" dirty="0"/>
              <a:t>Subtitle: if not required, delete (24pt Arial)</a:t>
            </a:r>
          </a:p>
        </p:txBody>
      </p:sp>
      <p:sp>
        <p:nvSpPr>
          <p:cNvPr id="23" name="Title 1"/>
          <p:cNvSpPr>
            <a:spLocks noGrp="1"/>
          </p:cNvSpPr>
          <p:nvPr>
            <p:ph type="title" hasCustomPrompt="1"/>
          </p:nvPr>
        </p:nvSpPr>
        <p:spPr>
          <a:xfrm>
            <a:off x="994944" y="740712"/>
            <a:ext cx="11854781" cy="665018"/>
          </a:xfrm>
          <a:prstGeom prst="rect">
            <a:avLst/>
          </a:prstGeom>
          <a:noFill/>
        </p:spPr>
        <p:txBody>
          <a:bodyPr lIns="0" tIns="0" rIns="0" bIns="0"/>
          <a:lstStyle>
            <a:lvl1pPr algn="l">
              <a:defRPr sz="3600" b="1" baseline="0">
                <a:solidFill>
                  <a:srgbClr val="00663E"/>
                </a:solidFill>
              </a:defRPr>
            </a:lvl1pPr>
          </a:lstStyle>
          <a:p>
            <a:r>
              <a:rPr lang="en-US" dirty="0"/>
              <a:t>Slide Title (36pt Arial Bold)</a:t>
            </a:r>
          </a:p>
        </p:txBody>
      </p:sp>
      <p:pic>
        <p:nvPicPr>
          <p:cNvPr id="16"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22" name="Footer"/>
          <p:cNvSpPr>
            <a:spLocks noGrp="1"/>
          </p:cNvSpPr>
          <p:nvPr>
            <p:ph type="ftr" sz="quarter" idx="23"/>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graphs">
    <p:spTree>
      <p:nvGrpSpPr>
        <p:cNvPr id="1" name=""/>
        <p:cNvGrpSpPr/>
        <p:nvPr/>
      </p:nvGrpSpPr>
      <p:grpSpPr>
        <a:xfrm>
          <a:off x="0" y="0"/>
          <a:ext cx="0" cy="0"/>
          <a:chOff x="0" y="0"/>
          <a:chExt cx="0" cy="0"/>
        </a:xfrm>
      </p:grpSpPr>
      <p:cxnSp>
        <p:nvCxnSpPr>
          <p:cNvPr id="10" name="right divider"/>
          <p:cNvCxnSpPr/>
          <p:nvPr/>
        </p:nvCxnSpPr>
        <p:spPr bwMode="auto">
          <a:xfrm>
            <a:off x="8410221" y="2540000"/>
            <a:ext cx="5645" cy="4316415"/>
          </a:xfrm>
          <a:prstGeom prst="line">
            <a:avLst/>
          </a:prstGeom>
          <a:solidFill>
            <a:srgbClr val="095CC4"/>
          </a:solidFill>
          <a:ln w="25400" cap="flat" cmpd="sng" algn="ctr">
            <a:solidFill>
              <a:srgbClr val="EAEAEA"/>
            </a:solidFill>
            <a:prstDash val="sysDot"/>
            <a:miter lim="0"/>
            <a:headEnd type="none" w="med" len="med"/>
            <a:tailEnd type="none" w="med" len="med"/>
          </a:ln>
          <a:effectLst/>
        </p:spPr>
      </p:cxnSp>
      <p:cxnSp>
        <p:nvCxnSpPr>
          <p:cNvPr id="30" name="left divider"/>
          <p:cNvCxnSpPr/>
          <p:nvPr userDrawn="1"/>
        </p:nvCxnSpPr>
        <p:spPr bwMode="auto">
          <a:xfrm>
            <a:off x="4622801" y="2540000"/>
            <a:ext cx="0" cy="4316413"/>
          </a:xfrm>
          <a:prstGeom prst="line">
            <a:avLst/>
          </a:prstGeom>
          <a:solidFill>
            <a:srgbClr val="095CC4"/>
          </a:solidFill>
          <a:ln w="25400" cap="flat" cmpd="sng" algn="ctr">
            <a:solidFill>
              <a:srgbClr val="EAEAEA"/>
            </a:solidFill>
            <a:prstDash val="sysDot"/>
            <a:miter lim="0"/>
            <a:headEnd type="none" w="med" len="med"/>
            <a:tailEnd type="none" w="med" len="med"/>
          </a:ln>
          <a:effectLst/>
        </p:spPr>
      </p:cxnSp>
      <p:sp>
        <p:nvSpPr>
          <p:cNvPr id="17" name="Content Placeholder 14"/>
          <p:cNvSpPr>
            <a:spLocks noGrp="1"/>
          </p:cNvSpPr>
          <p:nvPr>
            <p:ph sz="quarter" idx="12" hasCustomPrompt="1"/>
          </p:nvPr>
        </p:nvSpPr>
        <p:spPr>
          <a:xfrm>
            <a:off x="8421511" y="3006725"/>
            <a:ext cx="3585405" cy="5305528"/>
          </a:xfrm>
          <a:prstGeom prst="rect">
            <a:avLst/>
          </a:prstGeom>
        </p:spPr>
        <p:txBody>
          <a:bodyPr/>
          <a:lstStyle>
            <a:lvl1pPr>
              <a:defRPr baseline="0"/>
            </a:lvl1pPr>
          </a:lstStyle>
          <a:p>
            <a:pPr lvl="0"/>
            <a:r>
              <a:rPr lang="en-US" dirty="0"/>
              <a:t>Click to insert </a:t>
            </a:r>
          </a:p>
        </p:txBody>
      </p:sp>
      <p:sp>
        <p:nvSpPr>
          <p:cNvPr id="33" name="Text Placeholder 17"/>
          <p:cNvSpPr>
            <a:spLocks noGrp="1"/>
          </p:cNvSpPr>
          <p:nvPr>
            <p:ph type="body" sz="quarter" idx="27" hasCustomPrompt="1"/>
          </p:nvPr>
        </p:nvSpPr>
        <p:spPr>
          <a:xfrm>
            <a:off x="9285881" y="2671887"/>
            <a:ext cx="3391202" cy="323850"/>
          </a:xfrm>
          <a:prstGeom prst="rect">
            <a:avLst/>
          </a:prstGeom>
        </p:spPr>
        <p:txBody>
          <a:bodyPr lIns="0" tIns="0" rIns="0" bIns="0"/>
          <a:lstStyle>
            <a:lvl1pPr algn="l">
              <a:defRPr sz="1400" baseline="0">
                <a:solidFill>
                  <a:srgbClr val="00663E"/>
                </a:solidFill>
              </a:defRPr>
            </a:lvl1pPr>
            <a:lvl2pPr>
              <a:defRPr sz="1400">
                <a:solidFill>
                  <a:srgbClr val="00663E"/>
                </a:solidFill>
              </a:defRPr>
            </a:lvl2pPr>
            <a:lvl3pPr>
              <a:defRPr sz="1400">
                <a:solidFill>
                  <a:srgbClr val="00663E"/>
                </a:solidFill>
              </a:defRPr>
            </a:lvl3pPr>
            <a:lvl4pPr>
              <a:defRPr sz="1400">
                <a:solidFill>
                  <a:srgbClr val="00663E"/>
                </a:solidFill>
              </a:defRPr>
            </a:lvl4pPr>
            <a:lvl5pPr>
              <a:defRPr sz="1400">
                <a:solidFill>
                  <a:srgbClr val="00663E"/>
                </a:solidFill>
              </a:defRPr>
            </a:lvl5pPr>
          </a:lstStyle>
          <a:p>
            <a:pPr lvl="0"/>
            <a:r>
              <a:rPr lang="en-US" dirty="0"/>
              <a:t>Number of Units: 14pt Arial</a:t>
            </a:r>
          </a:p>
        </p:txBody>
      </p:sp>
      <p:sp>
        <p:nvSpPr>
          <p:cNvPr id="40" name="right title"/>
          <p:cNvSpPr>
            <a:spLocks noGrp="1"/>
          </p:cNvSpPr>
          <p:nvPr>
            <p:ph type="body" sz="quarter" idx="24" hasCustomPrompt="1"/>
          </p:nvPr>
        </p:nvSpPr>
        <p:spPr>
          <a:xfrm>
            <a:off x="8904871" y="2306275"/>
            <a:ext cx="3357563" cy="325413"/>
          </a:xfrm>
          <a:prstGeom prst="rect">
            <a:avLst/>
          </a:prstGeom>
        </p:spPr>
        <p:txBody>
          <a:bodyPr lIns="0" tIns="0" rIns="0" bIns="0"/>
          <a:lstStyle>
            <a:lvl1pPr algn="l">
              <a:defRPr lang="en-US" sz="1600" b="1" baseline="0" dirty="0" smtClean="0">
                <a:solidFill>
                  <a:srgbClr val="00663E"/>
                </a:solidFill>
                <a:latin typeface="+mn-lt"/>
                <a:ea typeface="ＭＳ Ｐゴシック" charset="0"/>
                <a:cs typeface="ＭＳ Ｐゴシック" charset="0"/>
                <a:sym typeface="Helvetica Light" pitchFamily="-1" charset="0"/>
              </a:defRPr>
            </a:lvl1pPr>
            <a:lvl2pPr>
              <a:defRPr sz="2200" b="1">
                <a:solidFill>
                  <a:schemeClr val="tx2"/>
                </a:solidFill>
              </a:defRPr>
            </a:lvl2pPr>
            <a:lvl3pPr>
              <a:defRPr sz="2200" b="1">
                <a:solidFill>
                  <a:schemeClr val="tx2"/>
                </a:solidFill>
              </a:defRPr>
            </a:lvl3pPr>
            <a:lvl4pPr>
              <a:defRPr sz="2200" b="1">
                <a:solidFill>
                  <a:schemeClr val="tx2"/>
                </a:solidFill>
              </a:defRPr>
            </a:lvl4pPr>
            <a:lvl5pPr>
              <a:defRPr sz="2200" b="1">
                <a:solidFill>
                  <a:schemeClr val="tx2"/>
                </a:solidFill>
              </a:defRPr>
            </a:lvl5pPr>
          </a:lstStyle>
          <a:p>
            <a:pPr marL="342900" lvl="0" indent="-342900" algn="l" defTabSz="584200" rtl="0" eaLnBrk="1" fontAlgn="base" hangingPunct="1">
              <a:spcBef>
                <a:spcPct val="0"/>
              </a:spcBef>
              <a:spcAft>
                <a:spcPct val="0"/>
              </a:spcAft>
            </a:pPr>
            <a:r>
              <a:rPr lang="en-US" dirty="0"/>
              <a:t>Title: 24pt Arial Bold</a:t>
            </a:r>
          </a:p>
        </p:txBody>
      </p:sp>
      <p:sp>
        <p:nvSpPr>
          <p:cNvPr id="16" name="Content Placeholder 14"/>
          <p:cNvSpPr>
            <a:spLocks noGrp="1"/>
          </p:cNvSpPr>
          <p:nvPr>
            <p:ph sz="quarter" idx="11" hasCustomPrompt="1"/>
          </p:nvPr>
        </p:nvSpPr>
        <p:spPr>
          <a:xfrm>
            <a:off x="4664364" y="3006725"/>
            <a:ext cx="3787421" cy="5314494"/>
          </a:xfrm>
          <a:prstGeom prst="rect">
            <a:avLst/>
          </a:prstGeom>
        </p:spPr>
        <p:txBody>
          <a:bodyPr/>
          <a:lstStyle>
            <a:lvl1pPr>
              <a:defRPr baseline="0"/>
            </a:lvl1pPr>
          </a:lstStyle>
          <a:p>
            <a:pPr lvl="0"/>
            <a:r>
              <a:rPr lang="en-US" dirty="0"/>
              <a:t>Click to insert </a:t>
            </a:r>
          </a:p>
        </p:txBody>
      </p:sp>
      <p:sp>
        <p:nvSpPr>
          <p:cNvPr id="32" name="Text Placeholder 17"/>
          <p:cNvSpPr>
            <a:spLocks noGrp="1"/>
          </p:cNvSpPr>
          <p:nvPr>
            <p:ph type="body" sz="quarter" idx="26" hasCustomPrompt="1"/>
          </p:nvPr>
        </p:nvSpPr>
        <p:spPr>
          <a:xfrm>
            <a:off x="5289648" y="2671887"/>
            <a:ext cx="3391202" cy="323850"/>
          </a:xfrm>
          <a:prstGeom prst="rect">
            <a:avLst/>
          </a:prstGeom>
        </p:spPr>
        <p:txBody>
          <a:bodyPr lIns="0" tIns="0" rIns="0" bIns="0"/>
          <a:lstStyle>
            <a:lvl1pPr algn="l">
              <a:defRPr sz="1400" baseline="0">
                <a:solidFill>
                  <a:srgbClr val="00663E"/>
                </a:solidFill>
              </a:defRPr>
            </a:lvl1pPr>
            <a:lvl2pPr>
              <a:defRPr sz="1400">
                <a:solidFill>
                  <a:srgbClr val="00663E"/>
                </a:solidFill>
              </a:defRPr>
            </a:lvl2pPr>
            <a:lvl3pPr>
              <a:defRPr sz="1400">
                <a:solidFill>
                  <a:srgbClr val="00663E"/>
                </a:solidFill>
              </a:defRPr>
            </a:lvl3pPr>
            <a:lvl4pPr>
              <a:defRPr sz="1400">
                <a:solidFill>
                  <a:srgbClr val="00663E"/>
                </a:solidFill>
              </a:defRPr>
            </a:lvl4pPr>
            <a:lvl5pPr>
              <a:defRPr sz="1400">
                <a:solidFill>
                  <a:srgbClr val="00663E"/>
                </a:solidFill>
              </a:defRPr>
            </a:lvl5pPr>
          </a:lstStyle>
          <a:p>
            <a:pPr lvl="0"/>
            <a:r>
              <a:rPr lang="en-US" dirty="0"/>
              <a:t>Number of Units: 14pt Arial</a:t>
            </a:r>
          </a:p>
        </p:txBody>
      </p:sp>
      <p:sp>
        <p:nvSpPr>
          <p:cNvPr id="38" name="middle title"/>
          <p:cNvSpPr>
            <a:spLocks noGrp="1"/>
          </p:cNvSpPr>
          <p:nvPr>
            <p:ph type="body" sz="quarter" idx="22" hasCustomPrompt="1"/>
          </p:nvPr>
        </p:nvSpPr>
        <p:spPr>
          <a:xfrm>
            <a:off x="4865094" y="2306275"/>
            <a:ext cx="3357563" cy="317979"/>
          </a:xfrm>
          <a:prstGeom prst="rect">
            <a:avLst/>
          </a:prstGeom>
        </p:spPr>
        <p:txBody>
          <a:bodyPr lIns="0" tIns="0" rIns="0" bIns="0"/>
          <a:lstStyle>
            <a:lvl1pPr algn="l">
              <a:defRPr lang="en-US" sz="1600" b="1" baseline="0" dirty="0" smtClean="0">
                <a:solidFill>
                  <a:srgbClr val="00663E"/>
                </a:solidFill>
                <a:latin typeface="+mn-lt"/>
                <a:ea typeface="ＭＳ Ｐゴシック" charset="0"/>
                <a:cs typeface="ＭＳ Ｐゴシック" charset="0"/>
                <a:sym typeface="Helvetica Light" pitchFamily="-1" charset="0"/>
              </a:defRPr>
            </a:lvl1pPr>
            <a:lvl2pPr>
              <a:defRPr sz="2200" b="1">
                <a:solidFill>
                  <a:schemeClr val="tx2"/>
                </a:solidFill>
              </a:defRPr>
            </a:lvl2pPr>
            <a:lvl3pPr>
              <a:defRPr sz="2200" b="1">
                <a:solidFill>
                  <a:schemeClr val="tx2"/>
                </a:solidFill>
              </a:defRPr>
            </a:lvl3pPr>
            <a:lvl4pPr>
              <a:defRPr sz="2200" b="1">
                <a:solidFill>
                  <a:schemeClr val="tx2"/>
                </a:solidFill>
              </a:defRPr>
            </a:lvl4pPr>
            <a:lvl5pPr>
              <a:defRPr sz="2200" b="1">
                <a:solidFill>
                  <a:schemeClr val="tx2"/>
                </a:solidFill>
              </a:defRPr>
            </a:lvl5pPr>
          </a:lstStyle>
          <a:p>
            <a:pPr marL="342900" lvl="0" indent="-342900" algn="l" defTabSz="584200" rtl="0" eaLnBrk="1" fontAlgn="base" hangingPunct="1">
              <a:spcBef>
                <a:spcPct val="0"/>
              </a:spcBef>
              <a:spcAft>
                <a:spcPct val="0"/>
              </a:spcAft>
            </a:pPr>
            <a:r>
              <a:rPr lang="en-US" dirty="0"/>
              <a:t>Title: 24pt Arial Bold</a:t>
            </a:r>
          </a:p>
        </p:txBody>
      </p:sp>
      <p:sp>
        <p:nvSpPr>
          <p:cNvPr id="15" name="Content Placeholder 14"/>
          <p:cNvSpPr>
            <a:spLocks noGrp="1"/>
          </p:cNvSpPr>
          <p:nvPr>
            <p:ph sz="quarter" idx="10" hasCustomPrompt="1"/>
          </p:nvPr>
        </p:nvSpPr>
        <p:spPr>
          <a:xfrm>
            <a:off x="1008154" y="3006725"/>
            <a:ext cx="3603355" cy="5310012"/>
          </a:xfrm>
          <a:prstGeom prst="rect">
            <a:avLst/>
          </a:prstGeom>
        </p:spPr>
        <p:txBody>
          <a:bodyPr/>
          <a:lstStyle>
            <a:lvl1pPr>
              <a:defRPr baseline="0"/>
            </a:lvl1pPr>
          </a:lstStyle>
          <a:p>
            <a:pPr lvl="0"/>
            <a:r>
              <a:rPr lang="en-US" dirty="0"/>
              <a:t>Click to insert </a:t>
            </a:r>
          </a:p>
        </p:txBody>
      </p:sp>
      <p:sp>
        <p:nvSpPr>
          <p:cNvPr id="31" name="Text Placeholder 17"/>
          <p:cNvSpPr>
            <a:spLocks noGrp="1"/>
          </p:cNvSpPr>
          <p:nvPr>
            <p:ph type="body" sz="quarter" idx="15" hasCustomPrompt="1"/>
          </p:nvPr>
        </p:nvSpPr>
        <p:spPr>
          <a:xfrm>
            <a:off x="1495700" y="2671887"/>
            <a:ext cx="3391202" cy="323850"/>
          </a:xfrm>
          <a:prstGeom prst="rect">
            <a:avLst/>
          </a:prstGeom>
        </p:spPr>
        <p:txBody>
          <a:bodyPr lIns="0" tIns="0" rIns="0" bIns="0"/>
          <a:lstStyle>
            <a:lvl1pPr algn="l">
              <a:defRPr sz="1400" baseline="0">
                <a:solidFill>
                  <a:srgbClr val="00663E"/>
                </a:solidFill>
              </a:defRPr>
            </a:lvl1pPr>
            <a:lvl2pPr>
              <a:defRPr sz="1400">
                <a:solidFill>
                  <a:srgbClr val="00663E"/>
                </a:solidFill>
              </a:defRPr>
            </a:lvl2pPr>
            <a:lvl3pPr>
              <a:defRPr sz="1400">
                <a:solidFill>
                  <a:srgbClr val="00663E"/>
                </a:solidFill>
              </a:defRPr>
            </a:lvl3pPr>
            <a:lvl4pPr>
              <a:defRPr sz="1400">
                <a:solidFill>
                  <a:srgbClr val="00663E"/>
                </a:solidFill>
              </a:defRPr>
            </a:lvl4pPr>
            <a:lvl5pPr>
              <a:defRPr sz="1400">
                <a:solidFill>
                  <a:srgbClr val="00663E"/>
                </a:solidFill>
              </a:defRPr>
            </a:lvl5pPr>
          </a:lstStyle>
          <a:p>
            <a:pPr lvl="0"/>
            <a:r>
              <a:rPr lang="en-US" dirty="0"/>
              <a:t>Number of Units: 14pt Arial</a:t>
            </a:r>
          </a:p>
        </p:txBody>
      </p:sp>
      <p:sp>
        <p:nvSpPr>
          <p:cNvPr id="36" name="left title"/>
          <p:cNvSpPr>
            <a:spLocks noGrp="1"/>
          </p:cNvSpPr>
          <p:nvPr>
            <p:ph type="body" sz="quarter" idx="20" hasCustomPrompt="1"/>
          </p:nvPr>
        </p:nvSpPr>
        <p:spPr>
          <a:xfrm>
            <a:off x="994943" y="2301805"/>
            <a:ext cx="3086403" cy="295275"/>
          </a:xfrm>
          <a:prstGeom prst="rect">
            <a:avLst/>
          </a:prstGeom>
        </p:spPr>
        <p:txBody>
          <a:bodyPr lIns="0" tIns="0" rIns="0" bIns="0"/>
          <a:lstStyle>
            <a:lvl1pPr>
              <a:defRPr lang="en-US" sz="1600" b="1" baseline="0" dirty="0" smtClean="0">
                <a:solidFill>
                  <a:srgbClr val="00663E"/>
                </a:solidFill>
              </a:defRPr>
            </a:lvl1pPr>
          </a:lstStyle>
          <a:p>
            <a:pPr lvl="0" algn="l"/>
            <a:r>
              <a:rPr lang="en-US" dirty="0"/>
              <a:t>Title: 24pt Arial Bold</a:t>
            </a:r>
          </a:p>
        </p:txBody>
      </p:sp>
      <p:sp>
        <p:nvSpPr>
          <p:cNvPr id="23" name="subtitle"/>
          <p:cNvSpPr>
            <a:spLocks noGrp="1"/>
          </p:cNvSpPr>
          <p:nvPr>
            <p:ph type="body" sz="quarter" idx="16" hasCustomPrompt="1"/>
          </p:nvPr>
        </p:nvSpPr>
        <p:spPr>
          <a:xfrm>
            <a:off x="994944" y="1520401"/>
            <a:ext cx="11465451" cy="540039"/>
          </a:xfrm>
          <a:prstGeom prst="rect">
            <a:avLst/>
          </a:prstGeom>
        </p:spPr>
        <p:txBody>
          <a:bodyPr lIns="0" tIns="0" rIns="0" bIns="0"/>
          <a:lstStyle>
            <a:lvl1pPr>
              <a:defRPr lang="en-US" sz="2400" baseline="0" dirty="0" smtClean="0">
                <a:solidFill>
                  <a:srgbClr val="00663E"/>
                </a:solidFill>
              </a:defRPr>
            </a:lvl1pPr>
          </a:lstStyle>
          <a:p>
            <a:pPr lvl="0" algn="l"/>
            <a:r>
              <a:rPr lang="en-US" dirty="0"/>
              <a:t>Subtitle: if not required, delete (24pt Arial)</a:t>
            </a:r>
          </a:p>
        </p:txBody>
      </p:sp>
      <p:sp>
        <p:nvSpPr>
          <p:cNvPr id="26" name="Title 1"/>
          <p:cNvSpPr>
            <a:spLocks noGrp="1"/>
          </p:cNvSpPr>
          <p:nvPr>
            <p:ph type="title" hasCustomPrompt="1"/>
          </p:nvPr>
        </p:nvSpPr>
        <p:spPr>
          <a:xfrm>
            <a:off x="994944" y="740712"/>
            <a:ext cx="11854781" cy="665018"/>
          </a:xfrm>
          <a:prstGeom prst="rect">
            <a:avLst/>
          </a:prstGeom>
          <a:noFill/>
        </p:spPr>
        <p:txBody>
          <a:bodyPr lIns="0" tIns="0" rIns="0" bIns="0"/>
          <a:lstStyle>
            <a:lvl1pPr algn="l">
              <a:defRPr sz="3600" b="1" baseline="0">
                <a:solidFill>
                  <a:srgbClr val="00663E"/>
                </a:solidFill>
              </a:defRPr>
            </a:lvl1pPr>
          </a:lstStyle>
          <a:p>
            <a:r>
              <a:rPr lang="en-US" dirty="0"/>
              <a:t>Slide Title (36pt Arial Bold)</a:t>
            </a:r>
          </a:p>
        </p:txBody>
      </p:sp>
      <p:pic>
        <p:nvPicPr>
          <p:cNvPr id="18"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19" name="Footer"/>
          <p:cNvSpPr>
            <a:spLocks noGrp="1"/>
          </p:cNvSpPr>
          <p:nvPr>
            <p:ph type="ftr" sz="quarter" idx="28"/>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extLst>
      <p:ext uri="{BB962C8B-B14F-4D97-AF65-F5344CB8AC3E}">
        <p14:creationId xmlns:p14="http://schemas.microsoft.com/office/powerpoint/2010/main" val="3303708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ide by Side Images">
    <p:spTree>
      <p:nvGrpSpPr>
        <p:cNvPr id="1" name=""/>
        <p:cNvGrpSpPr/>
        <p:nvPr/>
      </p:nvGrpSpPr>
      <p:grpSpPr>
        <a:xfrm>
          <a:off x="0" y="0"/>
          <a:ext cx="0" cy="0"/>
          <a:chOff x="0" y="0"/>
          <a:chExt cx="0" cy="0"/>
        </a:xfrm>
      </p:grpSpPr>
      <p:cxnSp>
        <p:nvCxnSpPr>
          <p:cNvPr id="15" name="divider"/>
          <p:cNvCxnSpPr/>
          <p:nvPr/>
        </p:nvCxnSpPr>
        <p:spPr bwMode="auto">
          <a:xfrm>
            <a:off x="6502400" y="2667000"/>
            <a:ext cx="0" cy="4495800"/>
          </a:xfrm>
          <a:prstGeom prst="line">
            <a:avLst/>
          </a:prstGeom>
          <a:solidFill>
            <a:srgbClr val="095CC4"/>
          </a:solidFill>
          <a:ln w="25400" cap="flat" cmpd="sng" algn="ctr">
            <a:solidFill>
              <a:srgbClr val="EAEAEA"/>
            </a:solidFill>
            <a:prstDash val="sysDot"/>
            <a:miter lim="0"/>
            <a:headEnd type="none" w="med" len="med"/>
            <a:tailEnd type="none" w="med" len="med"/>
          </a:ln>
          <a:effectLst/>
        </p:spPr>
      </p:cxnSp>
      <p:sp>
        <p:nvSpPr>
          <p:cNvPr id="17" name="right content"/>
          <p:cNvSpPr>
            <a:spLocks noGrp="1"/>
          </p:cNvSpPr>
          <p:nvPr>
            <p:ph sz="quarter" idx="11" hasCustomPrompt="1"/>
          </p:nvPr>
        </p:nvSpPr>
        <p:spPr>
          <a:xfrm>
            <a:off x="6768353" y="2304039"/>
            <a:ext cx="5230906" cy="5903259"/>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insert picture</a:t>
            </a:r>
          </a:p>
        </p:txBody>
      </p:sp>
      <p:sp>
        <p:nvSpPr>
          <p:cNvPr id="6" name="left content"/>
          <p:cNvSpPr>
            <a:spLocks noGrp="1"/>
          </p:cNvSpPr>
          <p:nvPr>
            <p:ph sz="quarter" idx="4" hasCustomPrompt="1"/>
          </p:nvPr>
        </p:nvSpPr>
        <p:spPr>
          <a:xfrm>
            <a:off x="1021976" y="2304039"/>
            <a:ext cx="5230906" cy="5903259"/>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insert picture</a:t>
            </a:r>
          </a:p>
        </p:txBody>
      </p:sp>
      <p:sp>
        <p:nvSpPr>
          <p:cNvPr id="10" name="subtitle"/>
          <p:cNvSpPr>
            <a:spLocks noGrp="1"/>
          </p:cNvSpPr>
          <p:nvPr>
            <p:ph type="body" sz="quarter" idx="10" hasCustomPrompt="1"/>
          </p:nvPr>
        </p:nvSpPr>
        <p:spPr>
          <a:xfrm>
            <a:off x="994944" y="1520401"/>
            <a:ext cx="11465451" cy="540039"/>
          </a:xfrm>
          <a:prstGeom prst="rect">
            <a:avLst/>
          </a:prstGeom>
        </p:spPr>
        <p:txBody>
          <a:bodyPr lIns="0" tIns="0" rIns="0" bIns="0"/>
          <a:lstStyle>
            <a:lvl1pPr>
              <a:defRPr lang="en-US" sz="2400" baseline="0" dirty="0" smtClean="0">
                <a:solidFill>
                  <a:srgbClr val="00663E"/>
                </a:solidFill>
              </a:defRPr>
            </a:lvl1pPr>
          </a:lstStyle>
          <a:p>
            <a:pPr lvl="0" algn="l"/>
            <a:r>
              <a:rPr lang="en-US" dirty="0"/>
              <a:t>Subtitle: if not required, delete (24pt Arial)</a:t>
            </a:r>
          </a:p>
        </p:txBody>
      </p:sp>
      <p:sp>
        <p:nvSpPr>
          <p:cNvPr id="12" name="Title 1"/>
          <p:cNvSpPr>
            <a:spLocks noGrp="1"/>
          </p:cNvSpPr>
          <p:nvPr>
            <p:ph type="title" hasCustomPrompt="1"/>
          </p:nvPr>
        </p:nvSpPr>
        <p:spPr>
          <a:xfrm>
            <a:off x="994944" y="740712"/>
            <a:ext cx="11854781" cy="665018"/>
          </a:xfrm>
          <a:prstGeom prst="rect">
            <a:avLst/>
          </a:prstGeom>
          <a:noFill/>
        </p:spPr>
        <p:txBody>
          <a:bodyPr lIns="0" tIns="0" rIns="0" bIns="0"/>
          <a:lstStyle>
            <a:lvl1pPr algn="l">
              <a:defRPr sz="3600" b="1" baseline="0">
                <a:solidFill>
                  <a:srgbClr val="00663E"/>
                </a:solidFill>
              </a:defRPr>
            </a:lvl1pPr>
          </a:lstStyle>
          <a:p>
            <a:r>
              <a:rPr lang="en-US" dirty="0"/>
              <a:t>Slide Title (36pt Arial Bold)</a:t>
            </a:r>
          </a:p>
        </p:txBody>
      </p:sp>
      <p:pic>
        <p:nvPicPr>
          <p:cNvPr id="13"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14" name="Footer"/>
          <p:cNvSpPr>
            <a:spLocks noGrp="1"/>
          </p:cNvSpPr>
          <p:nvPr>
            <p:ph type="ftr" sz="quarter" idx="20"/>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lumn layout">
    <p:spTree>
      <p:nvGrpSpPr>
        <p:cNvPr id="1" name=""/>
        <p:cNvGrpSpPr/>
        <p:nvPr/>
      </p:nvGrpSpPr>
      <p:grpSpPr>
        <a:xfrm>
          <a:off x="0" y="0"/>
          <a:ext cx="0" cy="0"/>
          <a:chOff x="0" y="0"/>
          <a:chExt cx="0" cy="0"/>
        </a:xfrm>
      </p:grpSpPr>
      <p:sp>
        <p:nvSpPr>
          <p:cNvPr id="17" name="col 3 content"/>
          <p:cNvSpPr>
            <a:spLocks noGrp="1"/>
          </p:cNvSpPr>
          <p:nvPr>
            <p:ph sz="quarter" idx="12" hasCustomPrompt="1"/>
          </p:nvPr>
        </p:nvSpPr>
        <p:spPr>
          <a:xfrm>
            <a:off x="8644778" y="6067528"/>
            <a:ext cx="3362138" cy="2244725"/>
          </a:xfrm>
          <a:prstGeom prst="rect">
            <a:avLst/>
          </a:prstGeom>
        </p:spPr>
        <p:txBody>
          <a:bodyPr/>
          <a:lstStyle>
            <a:lvl1pPr>
              <a:defRPr baseline="0"/>
            </a:lvl1pPr>
          </a:lstStyle>
          <a:p>
            <a:pPr lvl="0"/>
            <a:r>
              <a:rPr lang="en-US" dirty="0"/>
              <a:t>Click to insert </a:t>
            </a:r>
          </a:p>
        </p:txBody>
      </p:sp>
      <p:sp>
        <p:nvSpPr>
          <p:cNvPr id="41" name="col 3 text"/>
          <p:cNvSpPr>
            <a:spLocks noGrp="1"/>
          </p:cNvSpPr>
          <p:nvPr>
            <p:ph type="body" sz="quarter" idx="25" hasCustomPrompt="1"/>
          </p:nvPr>
        </p:nvSpPr>
        <p:spPr>
          <a:xfrm>
            <a:off x="8640362" y="2900366"/>
            <a:ext cx="3364089" cy="3017214"/>
          </a:xfrm>
          <a:prstGeom prst="rect">
            <a:avLst/>
          </a:prstGeom>
        </p:spPr>
        <p:txBody>
          <a:bodyPr lIns="0" tIns="0" rIns="0" bIns="0"/>
          <a:lstStyle>
            <a:lvl1pPr marL="228600" indent="-228600" algn="l" defTabSz="0">
              <a:defRPr sz="2200" b="0" baseline="0">
                <a:solidFill>
                  <a:schemeClr val="accent1"/>
                </a:solidFill>
              </a:defRPr>
            </a:lvl1pPr>
            <a:lvl2pPr marL="341313" indent="-230188" algn="l" defTabSz="0">
              <a:buFont typeface="Arial" pitchFamily="34" charset="0"/>
              <a:buChar char="•"/>
              <a:defRPr sz="2200">
                <a:solidFill>
                  <a:schemeClr val="bg1"/>
                </a:solidFill>
              </a:defRPr>
            </a:lvl2pPr>
            <a:lvl3pPr marL="341313" indent="-230188" algn="l" defTabSz="0">
              <a:buFont typeface="Arial" pitchFamily="34" charset="0"/>
              <a:buChar char="•"/>
              <a:defRPr sz="2200">
                <a:solidFill>
                  <a:schemeClr val="bg1"/>
                </a:solidFill>
              </a:defRPr>
            </a:lvl3pPr>
            <a:lvl4pPr marL="341313" indent="-230188" algn="l" defTabSz="0">
              <a:buFont typeface="Arial" pitchFamily="34" charset="0"/>
              <a:buChar char="•"/>
              <a:defRPr sz="2200">
                <a:solidFill>
                  <a:schemeClr val="bg1"/>
                </a:solidFill>
              </a:defRPr>
            </a:lvl4pPr>
            <a:lvl5pPr marL="341313" indent="-230188" algn="l" defTabSz="0">
              <a:buFont typeface="Arial" pitchFamily="34" charset="0"/>
              <a:buChar char="•"/>
              <a:defRPr sz="2200">
                <a:solidFill>
                  <a:schemeClr val="bg1"/>
                </a:solidFill>
              </a:defRPr>
            </a:lvl5pPr>
          </a:lstStyle>
          <a:p>
            <a:pPr lvl="0"/>
            <a:r>
              <a:rPr lang="en-US" dirty="0"/>
              <a:t>Text: 22pt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col 3 title"/>
          <p:cNvSpPr>
            <a:spLocks noGrp="1"/>
          </p:cNvSpPr>
          <p:nvPr>
            <p:ph type="body" sz="quarter" idx="24" hasCustomPrompt="1"/>
          </p:nvPr>
        </p:nvSpPr>
        <p:spPr>
          <a:xfrm>
            <a:off x="8638276" y="2306275"/>
            <a:ext cx="3357563" cy="522288"/>
          </a:xfrm>
          <a:prstGeom prst="rect">
            <a:avLst/>
          </a:prstGeom>
        </p:spPr>
        <p:txBody>
          <a:bodyPr lIns="0" tIns="0" rIns="0" bIns="0"/>
          <a:lstStyle>
            <a:lvl1pPr algn="l">
              <a:defRPr sz="2400" b="1" baseline="0">
                <a:solidFill>
                  <a:schemeClr val="bg1"/>
                </a:solidFill>
              </a:defRPr>
            </a:lvl1pPr>
            <a:lvl2pPr>
              <a:defRPr sz="2200" b="1">
                <a:solidFill>
                  <a:schemeClr val="tx2"/>
                </a:solidFill>
              </a:defRPr>
            </a:lvl2pPr>
            <a:lvl3pPr>
              <a:defRPr sz="2200" b="1">
                <a:solidFill>
                  <a:schemeClr val="tx2"/>
                </a:solidFill>
              </a:defRPr>
            </a:lvl3pPr>
            <a:lvl4pPr>
              <a:defRPr sz="2200" b="1">
                <a:solidFill>
                  <a:schemeClr val="tx2"/>
                </a:solidFill>
              </a:defRPr>
            </a:lvl4pPr>
            <a:lvl5pPr>
              <a:defRPr sz="2200" b="1">
                <a:solidFill>
                  <a:schemeClr val="tx2"/>
                </a:solidFill>
              </a:defRPr>
            </a:lvl5pPr>
          </a:lstStyle>
          <a:p>
            <a:pPr lvl="0"/>
            <a:r>
              <a:rPr lang="en-US" dirty="0"/>
              <a:t>Title: 24pt Arial Bold</a:t>
            </a:r>
          </a:p>
        </p:txBody>
      </p:sp>
      <p:sp>
        <p:nvSpPr>
          <p:cNvPr id="16" name="col 2 content"/>
          <p:cNvSpPr>
            <a:spLocks noGrp="1"/>
          </p:cNvSpPr>
          <p:nvPr>
            <p:ph sz="quarter" idx="11" hasCustomPrompt="1"/>
          </p:nvPr>
        </p:nvSpPr>
        <p:spPr>
          <a:xfrm>
            <a:off x="4821331" y="6076493"/>
            <a:ext cx="3362138" cy="2244725"/>
          </a:xfrm>
          <a:prstGeom prst="rect">
            <a:avLst/>
          </a:prstGeom>
        </p:spPr>
        <p:txBody>
          <a:bodyPr/>
          <a:lstStyle>
            <a:lvl1pPr>
              <a:defRPr baseline="0"/>
            </a:lvl1pPr>
          </a:lstStyle>
          <a:p>
            <a:pPr lvl="0"/>
            <a:r>
              <a:rPr lang="en-US" dirty="0"/>
              <a:t>Click to insert </a:t>
            </a:r>
          </a:p>
        </p:txBody>
      </p:sp>
      <p:sp>
        <p:nvSpPr>
          <p:cNvPr id="39" name="col 2 text"/>
          <p:cNvSpPr>
            <a:spLocks noGrp="1"/>
          </p:cNvSpPr>
          <p:nvPr>
            <p:ph type="body" sz="quarter" idx="23" hasCustomPrompt="1"/>
          </p:nvPr>
        </p:nvSpPr>
        <p:spPr>
          <a:xfrm>
            <a:off x="4843420" y="2900366"/>
            <a:ext cx="3364089" cy="3017214"/>
          </a:xfrm>
          <a:prstGeom prst="rect">
            <a:avLst/>
          </a:prstGeom>
        </p:spPr>
        <p:txBody>
          <a:bodyPr lIns="0" tIns="0" rIns="0" bIns="0"/>
          <a:lstStyle>
            <a:lvl1pPr marL="228600" indent="-228600" algn="l" defTabSz="0">
              <a:defRPr sz="2200" b="0" baseline="0">
                <a:solidFill>
                  <a:schemeClr val="accent1"/>
                </a:solidFill>
              </a:defRPr>
            </a:lvl1pPr>
            <a:lvl2pPr marL="341313" indent="-230188" algn="l" defTabSz="0">
              <a:buFont typeface="Arial" pitchFamily="34" charset="0"/>
              <a:buChar char="•"/>
              <a:defRPr sz="2200">
                <a:solidFill>
                  <a:schemeClr val="bg1"/>
                </a:solidFill>
              </a:defRPr>
            </a:lvl2pPr>
            <a:lvl3pPr marL="341313" indent="-230188" algn="l" defTabSz="0">
              <a:buFont typeface="Arial" pitchFamily="34" charset="0"/>
              <a:buChar char="•"/>
              <a:defRPr sz="2200">
                <a:solidFill>
                  <a:schemeClr val="bg1"/>
                </a:solidFill>
              </a:defRPr>
            </a:lvl3pPr>
            <a:lvl4pPr marL="341313" indent="-230188" algn="l" defTabSz="0">
              <a:buFont typeface="Arial" pitchFamily="34" charset="0"/>
              <a:buChar char="•"/>
              <a:defRPr sz="2200">
                <a:solidFill>
                  <a:schemeClr val="bg1"/>
                </a:solidFill>
              </a:defRPr>
            </a:lvl4pPr>
            <a:lvl5pPr marL="341313" indent="-230188" algn="l" defTabSz="0">
              <a:buFont typeface="Arial" pitchFamily="34" charset="0"/>
              <a:buChar char="•"/>
              <a:defRPr sz="2200">
                <a:solidFill>
                  <a:schemeClr val="bg1"/>
                </a:solidFill>
              </a:defRPr>
            </a:lvl5pPr>
          </a:lstStyle>
          <a:p>
            <a:pPr lvl="0"/>
            <a:r>
              <a:rPr lang="en-US" dirty="0"/>
              <a:t>Text: 22pt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l 2 title"/>
          <p:cNvSpPr>
            <a:spLocks noGrp="1"/>
          </p:cNvSpPr>
          <p:nvPr>
            <p:ph type="body" sz="quarter" idx="22" hasCustomPrompt="1"/>
          </p:nvPr>
        </p:nvSpPr>
        <p:spPr>
          <a:xfrm>
            <a:off x="4841334" y="2306275"/>
            <a:ext cx="3357563" cy="522288"/>
          </a:xfrm>
          <a:prstGeom prst="rect">
            <a:avLst/>
          </a:prstGeom>
        </p:spPr>
        <p:txBody>
          <a:bodyPr lIns="0" tIns="0" rIns="0" bIns="0"/>
          <a:lstStyle>
            <a:lvl1pPr algn="l">
              <a:defRPr sz="2400" b="1" baseline="0">
                <a:solidFill>
                  <a:schemeClr val="bg1"/>
                </a:solidFill>
              </a:defRPr>
            </a:lvl1pPr>
            <a:lvl2pPr>
              <a:defRPr sz="2200" b="1">
                <a:solidFill>
                  <a:schemeClr val="tx2"/>
                </a:solidFill>
              </a:defRPr>
            </a:lvl2pPr>
            <a:lvl3pPr>
              <a:defRPr sz="2200" b="1">
                <a:solidFill>
                  <a:schemeClr val="tx2"/>
                </a:solidFill>
              </a:defRPr>
            </a:lvl3pPr>
            <a:lvl4pPr>
              <a:defRPr sz="2200" b="1">
                <a:solidFill>
                  <a:schemeClr val="tx2"/>
                </a:solidFill>
              </a:defRPr>
            </a:lvl4pPr>
            <a:lvl5pPr>
              <a:defRPr sz="2200" b="1">
                <a:solidFill>
                  <a:schemeClr val="tx2"/>
                </a:solidFill>
              </a:defRPr>
            </a:lvl5pPr>
          </a:lstStyle>
          <a:p>
            <a:pPr lvl="0"/>
            <a:r>
              <a:rPr lang="en-US" dirty="0"/>
              <a:t>Title: 24pt Arial Bold</a:t>
            </a:r>
          </a:p>
        </p:txBody>
      </p:sp>
      <p:sp>
        <p:nvSpPr>
          <p:cNvPr id="15" name="col 1 content"/>
          <p:cNvSpPr>
            <a:spLocks noGrp="1"/>
          </p:cNvSpPr>
          <p:nvPr>
            <p:ph sz="quarter" idx="10" hasCustomPrompt="1"/>
          </p:nvPr>
        </p:nvSpPr>
        <p:spPr>
          <a:xfrm>
            <a:off x="1008155" y="6072011"/>
            <a:ext cx="3362138" cy="2244725"/>
          </a:xfrm>
          <a:prstGeom prst="rect">
            <a:avLst/>
          </a:prstGeom>
        </p:spPr>
        <p:txBody>
          <a:bodyPr/>
          <a:lstStyle>
            <a:lvl1pPr>
              <a:defRPr baseline="0"/>
            </a:lvl1pPr>
          </a:lstStyle>
          <a:p>
            <a:pPr lvl="0"/>
            <a:r>
              <a:rPr lang="en-US" dirty="0"/>
              <a:t>Click to insert </a:t>
            </a:r>
          </a:p>
        </p:txBody>
      </p:sp>
      <p:sp>
        <p:nvSpPr>
          <p:cNvPr id="37" name="col 1 text"/>
          <p:cNvSpPr>
            <a:spLocks noGrp="1"/>
          </p:cNvSpPr>
          <p:nvPr>
            <p:ph type="body" sz="quarter" idx="21" hasCustomPrompt="1"/>
          </p:nvPr>
        </p:nvSpPr>
        <p:spPr>
          <a:xfrm>
            <a:off x="1007291" y="2900366"/>
            <a:ext cx="3364089" cy="3017214"/>
          </a:xfrm>
          <a:prstGeom prst="rect">
            <a:avLst/>
          </a:prstGeom>
        </p:spPr>
        <p:txBody>
          <a:bodyPr lIns="0" tIns="0" rIns="0" bIns="0"/>
          <a:lstStyle>
            <a:lvl1pPr marL="228600" indent="-228600" algn="l" defTabSz="0">
              <a:defRPr sz="2200" b="0" baseline="0">
                <a:solidFill>
                  <a:schemeClr val="accent1"/>
                </a:solidFill>
              </a:defRPr>
            </a:lvl1pPr>
            <a:lvl2pPr marL="341313" indent="-230188" algn="l" defTabSz="0">
              <a:buFont typeface="Arial" pitchFamily="34" charset="0"/>
              <a:buChar char="•"/>
              <a:defRPr sz="2200">
                <a:solidFill>
                  <a:schemeClr val="bg1"/>
                </a:solidFill>
              </a:defRPr>
            </a:lvl2pPr>
            <a:lvl3pPr marL="341313" indent="-230188" algn="l" defTabSz="0">
              <a:buFont typeface="Arial" pitchFamily="34" charset="0"/>
              <a:buChar char="•"/>
              <a:defRPr sz="2200">
                <a:solidFill>
                  <a:schemeClr val="bg1"/>
                </a:solidFill>
              </a:defRPr>
            </a:lvl3pPr>
            <a:lvl4pPr marL="341313" indent="-230188" algn="l" defTabSz="0">
              <a:buFont typeface="Arial" pitchFamily="34" charset="0"/>
              <a:buChar char="•"/>
              <a:defRPr sz="2200">
                <a:solidFill>
                  <a:schemeClr val="bg1"/>
                </a:solidFill>
              </a:defRPr>
            </a:lvl4pPr>
            <a:lvl5pPr marL="341313" indent="-230188" algn="l" defTabSz="0">
              <a:buFont typeface="Arial" pitchFamily="34" charset="0"/>
              <a:buChar char="•"/>
              <a:defRPr sz="2200">
                <a:solidFill>
                  <a:schemeClr val="bg1"/>
                </a:solidFill>
              </a:defRPr>
            </a:lvl5pPr>
          </a:lstStyle>
          <a:p>
            <a:pPr lvl="0"/>
            <a:r>
              <a:rPr lang="en-US" dirty="0"/>
              <a:t>Text: 22pt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col 1 title"/>
          <p:cNvSpPr>
            <a:spLocks noGrp="1"/>
          </p:cNvSpPr>
          <p:nvPr>
            <p:ph type="body" sz="quarter" idx="20" hasCustomPrompt="1"/>
          </p:nvPr>
        </p:nvSpPr>
        <p:spPr>
          <a:xfrm>
            <a:off x="1005205" y="2306275"/>
            <a:ext cx="3357563" cy="522288"/>
          </a:xfrm>
          <a:prstGeom prst="rect">
            <a:avLst/>
          </a:prstGeom>
        </p:spPr>
        <p:txBody>
          <a:bodyPr lIns="0" tIns="0" rIns="0" bIns="0"/>
          <a:lstStyle>
            <a:lvl1pPr algn="l">
              <a:defRPr sz="2400" b="1" baseline="0">
                <a:solidFill>
                  <a:schemeClr val="bg1"/>
                </a:solidFill>
              </a:defRPr>
            </a:lvl1pPr>
            <a:lvl2pPr>
              <a:defRPr sz="2200" b="1">
                <a:solidFill>
                  <a:schemeClr val="tx2"/>
                </a:solidFill>
              </a:defRPr>
            </a:lvl2pPr>
            <a:lvl3pPr>
              <a:defRPr sz="2200" b="1">
                <a:solidFill>
                  <a:schemeClr val="tx2"/>
                </a:solidFill>
              </a:defRPr>
            </a:lvl3pPr>
            <a:lvl4pPr>
              <a:defRPr sz="2200" b="1">
                <a:solidFill>
                  <a:schemeClr val="tx2"/>
                </a:solidFill>
              </a:defRPr>
            </a:lvl4pPr>
            <a:lvl5pPr>
              <a:defRPr sz="2200" b="1">
                <a:solidFill>
                  <a:schemeClr val="tx2"/>
                </a:solidFill>
              </a:defRPr>
            </a:lvl5pPr>
          </a:lstStyle>
          <a:p>
            <a:pPr lvl="0"/>
            <a:r>
              <a:rPr lang="en-US" dirty="0"/>
              <a:t>Title: 24pt Arial Bold</a:t>
            </a:r>
          </a:p>
        </p:txBody>
      </p:sp>
      <p:sp>
        <p:nvSpPr>
          <p:cNvPr id="23" name="subtitle"/>
          <p:cNvSpPr>
            <a:spLocks noGrp="1"/>
          </p:cNvSpPr>
          <p:nvPr>
            <p:ph type="body" sz="quarter" idx="16" hasCustomPrompt="1"/>
          </p:nvPr>
        </p:nvSpPr>
        <p:spPr>
          <a:xfrm>
            <a:off x="994944" y="1520401"/>
            <a:ext cx="11465451" cy="540039"/>
          </a:xfrm>
          <a:prstGeom prst="rect">
            <a:avLst/>
          </a:prstGeom>
        </p:spPr>
        <p:txBody>
          <a:bodyPr lIns="0" tIns="0" rIns="0" bIns="0"/>
          <a:lstStyle>
            <a:lvl1pPr>
              <a:defRPr lang="en-US" sz="2400" baseline="0" dirty="0" smtClean="0">
                <a:solidFill>
                  <a:srgbClr val="00663E"/>
                </a:solidFill>
              </a:defRPr>
            </a:lvl1pPr>
          </a:lstStyle>
          <a:p>
            <a:pPr lvl="0" algn="l"/>
            <a:r>
              <a:rPr lang="en-US" dirty="0"/>
              <a:t>Subtitle: if not required, delete (24pt Arial)</a:t>
            </a:r>
          </a:p>
        </p:txBody>
      </p:sp>
      <p:sp>
        <p:nvSpPr>
          <p:cNvPr id="26" name="Title 1"/>
          <p:cNvSpPr>
            <a:spLocks noGrp="1"/>
          </p:cNvSpPr>
          <p:nvPr>
            <p:ph type="title" hasCustomPrompt="1"/>
          </p:nvPr>
        </p:nvSpPr>
        <p:spPr>
          <a:xfrm>
            <a:off x="994944" y="740712"/>
            <a:ext cx="11854781" cy="665018"/>
          </a:xfrm>
          <a:prstGeom prst="rect">
            <a:avLst/>
          </a:prstGeom>
          <a:noFill/>
        </p:spPr>
        <p:txBody>
          <a:bodyPr lIns="0" tIns="0" rIns="0" bIns="0"/>
          <a:lstStyle>
            <a:lvl1pPr algn="l">
              <a:defRPr sz="3600" b="1" baseline="0">
                <a:solidFill>
                  <a:srgbClr val="00663E"/>
                </a:solidFill>
              </a:defRPr>
            </a:lvl1pPr>
          </a:lstStyle>
          <a:p>
            <a:r>
              <a:rPr lang="en-US" dirty="0"/>
              <a:t>Slide Title (36pt Arial Bold)</a:t>
            </a:r>
          </a:p>
        </p:txBody>
      </p:sp>
      <p:pic>
        <p:nvPicPr>
          <p:cNvPr id="18"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19" name="Footer"/>
          <p:cNvSpPr>
            <a:spLocks noGrp="1"/>
          </p:cNvSpPr>
          <p:nvPr>
            <p:ph type="ftr" sz="quarter" idx="26"/>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with Right-Side Picture">
    <p:spTree>
      <p:nvGrpSpPr>
        <p:cNvPr id="1" name=""/>
        <p:cNvGrpSpPr/>
        <p:nvPr/>
      </p:nvGrpSpPr>
      <p:grpSpPr>
        <a:xfrm>
          <a:off x="0" y="0"/>
          <a:ext cx="0" cy="0"/>
          <a:chOff x="0" y="0"/>
          <a:chExt cx="0" cy="0"/>
        </a:xfrm>
      </p:grpSpPr>
      <p:sp>
        <p:nvSpPr>
          <p:cNvPr id="17" name="Photo"/>
          <p:cNvSpPr>
            <a:spLocks noGrp="1"/>
          </p:cNvSpPr>
          <p:nvPr>
            <p:ph type="pic" sz="quarter" idx="12"/>
          </p:nvPr>
        </p:nvSpPr>
        <p:spPr>
          <a:xfrm>
            <a:off x="5983941" y="0"/>
            <a:ext cx="7020860" cy="9753600"/>
          </a:xfrm>
          <a:prstGeom prst="rect">
            <a:avLst/>
          </a:prstGeom>
        </p:spPr>
        <p:txBody>
          <a:bodyPr/>
          <a:lstStyle/>
          <a:p>
            <a:r>
              <a:rPr lang="en-US"/>
              <a:t>Click icon to add picture</a:t>
            </a:r>
          </a:p>
        </p:txBody>
      </p:sp>
      <p:sp>
        <p:nvSpPr>
          <p:cNvPr id="7" name="Body text"/>
          <p:cNvSpPr>
            <a:spLocks noGrp="1"/>
          </p:cNvSpPr>
          <p:nvPr>
            <p:ph type="body" sz="quarter" idx="19" hasCustomPrompt="1"/>
          </p:nvPr>
        </p:nvSpPr>
        <p:spPr>
          <a:xfrm>
            <a:off x="994944" y="2301630"/>
            <a:ext cx="4989543" cy="7001120"/>
          </a:xfrm>
          <a:prstGeom prst="rect">
            <a:avLst/>
          </a:prstGeom>
        </p:spPr>
        <p:txBody>
          <a:bodyPr lIns="0" tIns="0" rIns="0" bIns="0"/>
          <a:lstStyle>
            <a:lvl1pPr marL="349250" indent="-349250" algn="l">
              <a:spcBef>
                <a:spcPts val="1800"/>
              </a:spcBef>
              <a:defRPr sz="2400" b="0" baseline="0">
                <a:solidFill>
                  <a:schemeClr val="accent1"/>
                </a:solidFill>
              </a:defRPr>
            </a:lvl1pPr>
            <a:lvl2pPr marL="460375" indent="-230188" algn="l">
              <a:spcBef>
                <a:spcPts val="600"/>
              </a:spcBef>
              <a:buFont typeface="Arial" pitchFamily="34" charset="0"/>
              <a:buChar char="•"/>
              <a:defRPr sz="2400" baseline="0">
                <a:solidFill>
                  <a:srgbClr val="00663E"/>
                </a:solidFill>
              </a:defRPr>
            </a:lvl2pPr>
            <a:lvl3pPr marL="460375" indent="-230188" algn="l">
              <a:spcBef>
                <a:spcPts val="1800"/>
              </a:spcBef>
              <a:buFont typeface="Arial" pitchFamily="34" charset="0"/>
              <a:buChar char="•"/>
              <a:defRPr sz="2400">
                <a:solidFill>
                  <a:srgbClr val="00663E"/>
                </a:solidFill>
              </a:defRPr>
            </a:lvl3pPr>
            <a:lvl4pPr marL="460375" indent="-230188" algn="l">
              <a:spcBef>
                <a:spcPts val="1800"/>
              </a:spcBef>
              <a:buFont typeface="Arial" pitchFamily="34" charset="0"/>
              <a:buChar char="•"/>
              <a:defRPr sz="2400">
                <a:solidFill>
                  <a:srgbClr val="00663E"/>
                </a:solidFill>
              </a:defRPr>
            </a:lvl4pPr>
            <a:lvl5pPr marL="460375" indent="-230188" algn="l">
              <a:spcBef>
                <a:spcPts val="1800"/>
              </a:spcBef>
              <a:buFont typeface="Arial" pitchFamily="34" charset="0"/>
              <a:buChar char="•"/>
              <a:defRPr sz="2400">
                <a:solidFill>
                  <a:srgbClr val="00663E"/>
                </a:solidFill>
              </a:defRPr>
            </a:lvl5pPr>
          </a:lstStyle>
          <a:p>
            <a:pPr lvl="0"/>
            <a:r>
              <a:rPr lang="en-US" dirty="0"/>
              <a:t>Text: 24pt Arial Bold</a:t>
            </a:r>
          </a:p>
          <a:p>
            <a:pPr lvl="1"/>
            <a:r>
              <a:rPr lang="en-US" dirty="0"/>
              <a:t>Second level (24pt Arial)</a:t>
            </a:r>
          </a:p>
          <a:p>
            <a:pPr lvl="2"/>
            <a:r>
              <a:rPr lang="en-US" dirty="0"/>
              <a:t>Third level</a:t>
            </a:r>
          </a:p>
          <a:p>
            <a:pPr lvl="3"/>
            <a:r>
              <a:rPr lang="en-US" dirty="0"/>
              <a:t>Fourth level</a:t>
            </a:r>
          </a:p>
          <a:p>
            <a:pPr lvl="4"/>
            <a:r>
              <a:rPr lang="en-US" dirty="0"/>
              <a:t>Fifth level</a:t>
            </a:r>
          </a:p>
        </p:txBody>
      </p:sp>
      <p:sp>
        <p:nvSpPr>
          <p:cNvPr id="8" name="Subtitle"/>
          <p:cNvSpPr>
            <a:spLocks noGrp="1"/>
          </p:cNvSpPr>
          <p:nvPr>
            <p:ph type="body" sz="quarter" idx="10" hasCustomPrompt="1"/>
          </p:nvPr>
        </p:nvSpPr>
        <p:spPr>
          <a:xfrm>
            <a:off x="994944" y="1520401"/>
            <a:ext cx="4848295" cy="540039"/>
          </a:xfrm>
          <a:prstGeom prst="rect">
            <a:avLst/>
          </a:prstGeom>
        </p:spPr>
        <p:txBody>
          <a:bodyPr lIns="0" tIns="0" rIns="0" bIns="0"/>
          <a:lstStyle>
            <a:lvl1pPr>
              <a:defRPr lang="en-US" sz="2400" baseline="0" dirty="0" smtClean="0">
                <a:solidFill>
                  <a:srgbClr val="00663E"/>
                </a:solidFill>
              </a:defRPr>
            </a:lvl1pPr>
          </a:lstStyle>
          <a:p>
            <a:pPr lvl="0" algn="l"/>
            <a:r>
              <a:rPr lang="en-US" dirty="0"/>
              <a:t>Subtitle: if not required, delete</a:t>
            </a:r>
          </a:p>
        </p:txBody>
      </p:sp>
      <p:sp>
        <p:nvSpPr>
          <p:cNvPr id="9" name="Title 1"/>
          <p:cNvSpPr>
            <a:spLocks noGrp="1"/>
          </p:cNvSpPr>
          <p:nvPr>
            <p:ph type="title" hasCustomPrompt="1"/>
          </p:nvPr>
        </p:nvSpPr>
        <p:spPr>
          <a:xfrm>
            <a:off x="994945" y="740712"/>
            <a:ext cx="4828339" cy="665018"/>
          </a:xfrm>
          <a:prstGeom prst="rect">
            <a:avLst/>
          </a:prstGeom>
          <a:noFill/>
        </p:spPr>
        <p:txBody>
          <a:bodyPr lIns="0" tIns="0" rIns="0" bIns="0"/>
          <a:lstStyle>
            <a:lvl1pPr algn="l">
              <a:defRPr sz="3600" b="1">
                <a:solidFill>
                  <a:srgbClr val="00663E"/>
                </a:solidFill>
              </a:defRPr>
            </a:lvl1pPr>
          </a:lstStyle>
          <a:p>
            <a:r>
              <a:rPr lang="en-US" dirty="0"/>
              <a:t>Slide Title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with Title">
    <p:spTree>
      <p:nvGrpSpPr>
        <p:cNvPr id="1" name=""/>
        <p:cNvGrpSpPr/>
        <p:nvPr/>
      </p:nvGrpSpPr>
      <p:grpSpPr>
        <a:xfrm>
          <a:off x="0" y="0"/>
          <a:ext cx="0" cy="0"/>
          <a:chOff x="0" y="0"/>
          <a:chExt cx="0" cy="0"/>
        </a:xfrm>
      </p:grpSpPr>
      <p:sp>
        <p:nvSpPr>
          <p:cNvPr id="6" name="subtitle"/>
          <p:cNvSpPr>
            <a:spLocks noGrp="1"/>
          </p:cNvSpPr>
          <p:nvPr>
            <p:ph type="body" sz="quarter" idx="10" hasCustomPrompt="1"/>
          </p:nvPr>
        </p:nvSpPr>
        <p:spPr>
          <a:xfrm>
            <a:off x="994944" y="1520401"/>
            <a:ext cx="11465451" cy="540039"/>
          </a:xfrm>
          <a:prstGeom prst="rect">
            <a:avLst/>
          </a:prstGeom>
        </p:spPr>
        <p:txBody>
          <a:bodyPr lIns="0" tIns="0" rIns="0" bIns="0"/>
          <a:lstStyle>
            <a:lvl1pPr algn="l">
              <a:defRPr lang="en-US" sz="2400" baseline="0" dirty="0" smtClean="0">
                <a:solidFill>
                  <a:srgbClr val="00663E"/>
                </a:solidFill>
              </a:defRPr>
            </a:lvl1pPr>
          </a:lstStyle>
          <a:p>
            <a:pPr lvl="0" algn="l"/>
            <a:r>
              <a:rPr lang="en-US" dirty="0"/>
              <a:t>Subtitle: if not required, delete (24pt Arial)</a:t>
            </a:r>
          </a:p>
        </p:txBody>
      </p:sp>
      <p:sp>
        <p:nvSpPr>
          <p:cNvPr id="7" name="Title 1"/>
          <p:cNvSpPr>
            <a:spLocks noGrp="1"/>
          </p:cNvSpPr>
          <p:nvPr>
            <p:ph type="title" hasCustomPrompt="1"/>
          </p:nvPr>
        </p:nvSpPr>
        <p:spPr>
          <a:xfrm>
            <a:off x="994944" y="740712"/>
            <a:ext cx="11854781" cy="665018"/>
          </a:xfrm>
          <a:prstGeom prst="rect">
            <a:avLst/>
          </a:prstGeom>
          <a:noFill/>
        </p:spPr>
        <p:txBody>
          <a:bodyPr lIns="0" tIns="0" rIns="0" bIns="0"/>
          <a:lstStyle>
            <a:lvl1pPr algn="l">
              <a:defRPr sz="3600" b="1" baseline="0">
                <a:solidFill>
                  <a:srgbClr val="00663E"/>
                </a:solidFill>
              </a:defRPr>
            </a:lvl1pPr>
          </a:lstStyle>
          <a:p>
            <a:r>
              <a:rPr lang="en-US" dirty="0"/>
              <a:t>Slide Title (36pt Arial Bold)</a:t>
            </a:r>
          </a:p>
        </p:txBody>
      </p:sp>
      <p:pic>
        <p:nvPicPr>
          <p:cNvPr id="8"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9" name="Footer"/>
          <p:cNvSpPr>
            <a:spLocks noGrp="1"/>
          </p:cNvSpPr>
          <p:nvPr>
            <p:ph type="ftr" sz="quarter" idx="20"/>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with Bar">
    <p:spTree>
      <p:nvGrpSpPr>
        <p:cNvPr id="1" name=""/>
        <p:cNvGrpSpPr/>
        <p:nvPr/>
      </p:nvGrpSpPr>
      <p:grpSpPr>
        <a:xfrm>
          <a:off x="0" y="0"/>
          <a:ext cx="0" cy="0"/>
          <a:chOff x="0" y="0"/>
          <a:chExt cx="0" cy="0"/>
        </a:xfrm>
      </p:grpSpPr>
      <p:pic>
        <p:nvPicPr>
          <p:cNvPr id="5"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8" name="Footer"/>
          <p:cNvSpPr>
            <a:spLocks noGrp="1"/>
          </p:cNvSpPr>
          <p:nvPr>
            <p:ph type="ftr" sz="quarter" idx="20"/>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rge image with footer">
    <p:bg>
      <p:bgPr>
        <a:solidFill>
          <a:srgbClr val="FFFFFF"/>
        </a:solidFill>
        <a:effectLst/>
      </p:bgPr>
    </p:bg>
    <p:spTree>
      <p:nvGrpSpPr>
        <p:cNvPr id="1" name=""/>
        <p:cNvGrpSpPr/>
        <p:nvPr/>
      </p:nvGrpSpPr>
      <p:grpSpPr>
        <a:xfrm>
          <a:off x="0" y="0"/>
          <a:ext cx="0" cy="0"/>
          <a:chOff x="0" y="0"/>
          <a:chExt cx="0" cy="0"/>
        </a:xfrm>
      </p:grpSpPr>
      <p:pic>
        <p:nvPicPr>
          <p:cNvPr id="5" name="photo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8496300"/>
            <a:ext cx="13004800" cy="1257300"/>
          </a:xfrm>
          <a:prstGeom prst="rect">
            <a:avLst/>
          </a:prstGeom>
          <a:noFill/>
          <a:ln w="9525">
            <a:noFill/>
            <a:miter lim="800000"/>
            <a:headEnd/>
            <a:tailEnd/>
          </a:ln>
        </p:spPr>
      </p:pic>
      <p:sp>
        <p:nvSpPr>
          <p:cNvPr id="6" name="Footer"/>
          <p:cNvSpPr>
            <a:spLocks noGrp="1"/>
          </p:cNvSpPr>
          <p:nvPr>
            <p:ph type="ftr" sz="quarter" idx="20"/>
          </p:nvPr>
        </p:nvSpPr>
        <p:spPr>
          <a:xfrm>
            <a:off x="2657172" y="9093975"/>
            <a:ext cx="8211015" cy="352425"/>
          </a:xfrm>
        </p:spPr>
        <p:txBody>
          <a:bodyPr/>
          <a:lstStyle>
            <a:lvl1pPr>
              <a:defRPr>
                <a:solidFill>
                  <a:schemeClr val="bg1">
                    <a:lumMod val="50000"/>
                  </a:schemeClr>
                </a:solidFill>
              </a:defRPr>
            </a:lvl1pPr>
          </a:lstStyle>
          <a:p>
            <a:pPr marL="342900" indent="-342900" algn="l" hangingPunct="1"/>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Graph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650240" y="1975558"/>
            <a:ext cx="11704320" cy="6737209"/>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Text Placeholder 2"/>
          <p:cNvSpPr>
            <a:spLocks noGrp="1"/>
          </p:cNvSpPr>
          <p:nvPr>
            <p:ph type="body" idx="11"/>
          </p:nvPr>
        </p:nvSpPr>
        <p:spPr>
          <a:xfrm>
            <a:off x="650240" y="1742026"/>
            <a:ext cx="5746045" cy="372533"/>
          </a:xfrm>
          <a:prstGeom prst="rect">
            <a:avLst/>
          </a:prstGeom>
        </p:spPr>
        <p:txBody>
          <a:bodyPr lIns="0" tIns="0" rIns="0" bIns="0" anchor="t" anchorCtr="0"/>
          <a:lstStyle>
            <a:lvl1pPr marL="0" indent="0">
              <a:buNone/>
              <a:defRPr sz="1800" b="0">
                <a:solidFill>
                  <a:schemeClr val="bg1"/>
                </a:solidFill>
              </a:defRPr>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a:t>Click to edit Master text styles</a:t>
            </a:r>
          </a:p>
        </p:txBody>
      </p:sp>
      <p:sp>
        <p:nvSpPr>
          <p:cNvPr id="6" name="Text Placeholder 2"/>
          <p:cNvSpPr>
            <a:spLocks noGrp="1"/>
          </p:cNvSpPr>
          <p:nvPr>
            <p:ph type="body" idx="12"/>
          </p:nvPr>
        </p:nvSpPr>
        <p:spPr>
          <a:xfrm>
            <a:off x="6603035" y="1750106"/>
            <a:ext cx="5746045" cy="372533"/>
          </a:xfrm>
          <a:prstGeom prst="rect">
            <a:avLst/>
          </a:prstGeom>
        </p:spPr>
        <p:txBody>
          <a:bodyPr lIns="0" tIns="0" rIns="0" bIns="0" anchor="t" anchorCtr="0"/>
          <a:lstStyle>
            <a:lvl1pPr marL="0" indent="0" algn="r">
              <a:buNone/>
              <a:defRPr sz="1800" b="0">
                <a:solidFill>
                  <a:schemeClr val="bg1"/>
                </a:solidFill>
              </a:defRPr>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a:t>Click to edit Master text styles</a:t>
            </a:r>
          </a:p>
        </p:txBody>
      </p:sp>
      <p:sp>
        <p:nvSpPr>
          <p:cNvPr id="2" name="Title 1"/>
          <p:cNvSpPr>
            <a:spLocks noGrp="1"/>
          </p:cNvSpPr>
          <p:nvPr>
            <p:ph type="title"/>
          </p:nvPr>
        </p:nvSpPr>
        <p:spPr>
          <a:xfrm>
            <a:off x="650240" y="344150"/>
            <a:ext cx="11704320" cy="577023"/>
          </a:xfrm>
          <a:prstGeom prst="rect">
            <a:avLst/>
          </a:prstGeom>
        </p:spPr>
        <p:txBody>
          <a:bodyPr lIns="0" tIns="0" rIns="0" bIns="0"/>
          <a:lstStyle>
            <a:lvl1pPr algn="l" rtl="0" fontAlgn="base">
              <a:spcBef>
                <a:spcPct val="0"/>
              </a:spcBef>
              <a:spcAft>
                <a:spcPct val="0"/>
              </a:spcAft>
              <a:defRPr lang="en-US" sz="3400" b="1" kern="1200">
                <a:solidFill>
                  <a:schemeClr val="tx1"/>
                </a:solidFill>
                <a:latin typeface="+mj-lt"/>
                <a:ea typeface="+mj-ea"/>
                <a:cs typeface="+mj-cs"/>
              </a:defRPr>
            </a:lvl1pPr>
          </a:lstStyle>
          <a:p>
            <a:r>
              <a:rPr lang="en-US"/>
              <a:t>Click to edit Master title style</a:t>
            </a:r>
          </a:p>
        </p:txBody>
      </p:sp>
      <p:sp>
        <p:nvSpPr>
          <p:cNvPr id="10" name="Subtitle 2"/>
          <p:cNvSpPr>
            <a:spLocks noGrp="1"/>
          </p:cNvSpPr>
          <p:nvPr>
            <p:ph type="subTitle" idx="13" hasCustomPrompt="1"/>
          </p:nvPr>
        </p:nvSpPr>
        <p:spPr>
          <a:xfrm>
            <a:off x="650240" y="897949"/>
            <a:ext cx="11699804" cy="503164"/>
          </a:xfrm>
          <a:prstGeom prst="rect">
            <a:avLst/>
          </a:prstGeom>
        </p:spPr>
        <p:txBody>
          <a:bodyPr lIns="0" tIns="0" rIns="0" bIns="0"/>
          <a:lstStyle>
            <a:lvl1pPr marL="0" indent="0" algn="l">
              <a:buNone/>
              <a:defRPr sz="2300" b="1" baseline="0">
                <a:solidFill>
                  <a:schemeClr val="tx1"/>
                </a:solidFill>
              </a:defRPr>
            </a:lvl1pPr>
            <a:lvl2pPr marL="650230" indent="0" algn="ctr">
              <a:buNone/>
              <a:defRPr/>
            </a:lvl2pPr>
            <a:lvl3pPr marL="1300460" indent="0" algn="ctr">
              <a:buNone/>
              <a:defRPr/>
            </a:lvl3pPr>
            <a:lvl4pPr marL="1950690" indent="0" algn="ctr">
              <a:buNone/>
              <a:defRPr/>
            </a:lvl4pPr>
            <a:lvl5pPr marL="2600919" indent="0" algn="ctr">
              <a:buNone/>
              <a:defRPr/>
            </a:lvl5pPr>
            <a:lvl6pPr marL="3251149" indent="0" algn="ctr">
              <a:buNone/>
              <a:defRPr/>
            </a:lvl6pPr>
            <a:lvl7pPr marL="3901379" indent="0" algn="ctr">
              <a:buNone/>
              <a:defRPr/>
            </a:lvl7pPr>
            <a:lvl8pPr marL="4551609" indent="0" algn="ctr">
              <a:buNone/>
              <a:defRPr/>
            </a:lvl8pPr>
            <a:lvl9pPr marL="5201839" indent="0" algn="ctr">
              <a:buNone/>
              <a:defRPr/>
            </a:lvl9pPr>
          </a:lstStyle>
          <a:p>
            <a:r>
              <a:rPr lang="en-US" dirty="0"/>
              <a:t>Subtitle</a:t>
            </a:r>
          </a:p>
        </p:txBody>
      </p:sp>
    </p:spTree>
  </p:cSld>
  <p:clrMapOvr>
    <a:masterClrMapping/>
  </p:clrMapOvr>
  <p:transition>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losing Slide 1">
    <p:spTree>
      <p:nvGrpSpPr>
        <p:cNvPr id="1" name=""/>
        <p:cNvGrpSpPr/>
        <p:nvPr/>
      </p:nvGrpSpPr>
      <p:grpSpPr>
        <a:xfrm>
          <a:off x="0" y="0"/>
          <a:ext cx="0" cy="0"/>
          <a:chOff x="0" y="0"/>
          <a:chExt cx="0" cy="0"/>
        </a:xfrm>
      </p:grpSpPr>
      <p:sp>
        <p:nvSpPr>
          <p:cNvPr id="17" name="Picture Placeholder 16"/>
          <p:cNvSpPr>
            <a:spLocks noGrp="1"/>
          </p:cNvSpPr>
          <p:nvPr>
            <p:ph type="pic" sz="quarter" idx="12"/>
          </p:nvPr>
        </p:nvSpPr>
        <p:spPr>
          <a:xfrm>
            <a:off x="6454775" y="0"/>
            <a:ext cx="6550025" cy="9753600"/>
          </a:xfrm>
          <a:prstGeom prst="rect">
            <a:avLst/>
          </a:prstGeom>
        </p:spPr>
        <p:txBody>
          <a:bodyPr/>
          <a:lstStyle/>
          <a:p>
            <a:r>
              <a:rPr lang="en-US"/>
              <a:t>Click icon to add picture</a:t>
            </a:r>
          </a:p>
        </p:txBody>
      </p:sp>
      <p:pic>
        <p:nvPicPr>
          <p:cNvPr id="4" name="Picture 3" descr="A picture containing food&#10;&#10;Description automatically generated">
            <a:extLst>
              <a:ext uri="{FF2B5EF4-FFF2-40B4-BE49-F238E27FC236}">
                <a16:creationId xmlns:a16="http://schemas.microsoft.com/office/drawing/2014/main" id="{C75D4DDD-A033-854B-9313-B44A2B3B65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443472" cy="9753600"/>
          </a:xfrm>
          <a:prstGeom prst="rect">
            <a:avLst/>
          </a:prstGeom>
        </p:spPr>
      </p:pic>
      <p:sp>
        <p:nvSpPr>
          <p:cNvPr id="11" name="Rectangle 1"/>
          <p:cNvSpPr txBox="1">
            <a:spLocks noChangeArrowheads="1"/>
          </p:cNvSpPr>
          <p:nvPr userDrawn="1"/>
        </p:nvSpPr>
        <p:spPr bwMode="auto">
          <a:xfrm>
            <a:off x="1817455" y="2740579"/>
            <a:ext cx="5435600" cy="1092200"/>
          </a:xfrm>
          <a:prstGeom prst="rect">
            <a:avLst/>
          </a:prstGeom>
          <a:noFill/>
          <a:ln w="9525">
            <a:noFill/>
            <a:miter lim="800000"/>
            <a:headEnd/>
            <a:tailEnd/>
          </a:ln>
        </p:spPr>
        <p:txBody>
          <a:bodyPr lIns="0" tIns="0" rIns="0" bIns="0"/>
          <a:lstStyle/>
          <a:p>
            <a:pPr algn="l">
              <a:lnSpc>
                <a:spcPts val="5700"/>
              </a:lnSpc>
            </a:pPr>
            <a:r>
              <a:rPr lang="en-US" sz="4800" b="1" dirty="0">
                <a:solidFill>
                  <a:srgbClr val="4FA735"/>
                </a:solidFill>
                <a:latin typeface="Arial" charset="0"/>
                <a:cs typeface="Arial" charset="0"/>
                <a:sym typeface="Arial" charset="0"/>
              </a:rPr>
              <a:t>Thank you</a:t>
            </a:r>
            <a:endParaRPr lang="en-US" sz="4800" b="1" dirty="0">
              <a:solidFill>
                <a:srgbClr val="4FA735"/>
              </a:solidFill>
              <a:latin typeface="Arial" charset="0"/>
            </a:endParaRPr>
          </a:p>
        </p:txBody>
      </p:sp>
    </p:spTree>
    <p:extLst>
      <p:ext uri="{BB962C8B-B14F-4D97-AF65-F5344CB8AC3E}">
        <p14:creationId xmlns:p14="http://schemas.microsoft.com/office/powerpoint/2010/main" val="307832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1371600" y="9124951"/>
            <a:ext cx="8211015" cy="352425"/>
          </a:xfrm>
          <a:prstGeom prst="rect">
            <a:avLst/>
          </a:prstGeom>
        </p:spPr>
        <p:txBody>
          <a:bodyPr lIns="0" tIns="0" rIns="0" bIns="0"/>
          <a:lstStyle>
            <a:lvl1pPr>
              <a:defRPr lang="en-US" sz="1400" b="1" dirty="0">
                <a:solidFill>
                  <a:srgbClr val="FFFFFF"/>
                </a:solidFill>
                <a:latin typeface="+mn-lt"/>
                <a:ea typeface="ＭＳ Ｐゴシック" charset="0"/>
                <a:cs typeface="ＭＳ Ｐゴシック" charset="0"/>
              </a:defRPr>
            </a:lvl1pPr>
          </a:lstStyle>
          <a:p>
            <a:pPr marL="342900" indent="-342900" algn="l" hangingPunct="1"/>
            <a:endParaRPr lang="en-US"/>
          </a:p>
        </p:txBody>
      </p:sp>
      <p:sp>
        <p:nvSpPr>
          <p:cNvPr id="3" name="Title Placeholder 2"/>
          <p:cNvSpPr>
            <a:spLocks noGrp="1"/>
          </p:cNvSpPr>
          <p:nvPr>
            <p:ph type="title"/>
          </p:nvPr>
        </p:nvSpPr>
        <p:spPr>
          <a:xfrm>
            <a:off x="994944" y="748146"/>
            <a:ext cx="11854781" cy="665018"/>
          </a:xfrm>
          <a:prstGeom prst="rect">
            <a:avLst/>
          </a:prstGeom>
          <a:noFill/>
        </p:spPr>
        <p:txBody>
          <a:bodyPr vert="horz" lIns="0" tIns="45720" rIns="0" bIns="45720" rtlCol="0" anchor="ctr">
            <a:normAutofit/>
          </a:bodyPr>
          <a:lstStyle/>
          <a:p>
            <a:pPr lvl="0" algn="l"/>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8" r:id="rId8"/>
    <p:sldLayoutId id="2147483791" r:id="rId9"/>
    <p:sldLayoutId id="2147483792" r:id="rId10"/>
    <p:sldLayoutId id="2147483793" r:id="rId11"/>
    <p:sldLayoutId id="2147483797" r:id="rId12"/>
    <p:sldLayoutId id="2147483795" r:id="rId13"/>
    <p:sldLayoutId id="2147483796" r:id="rId14"/>
    <p:sldLayoutId id="2147483801" r:id="rId15"/>
    <p:sldLayoutId id="2147483802" r:id="rId16"/>
  </p:sldLayoutIdLst>
  <p:hf sldNum="0" hdr="0" dt="0"/>
  <p:txStyles>
    <p:titleStyle>
      <a:lvl1pPr algn="ctr" defTabSz="584200" rtl="0" eaLnBrk="1" fontAlgn="base" hangingPunct="1">
        <a:spcBef>
          <a:spcPct val="0"/>
        </a:spcBef>
        <a:spcAft>
          <a:spcPct val="0"/>
        </a:spcAft>
        <a:defRPr lang="en-US" sz="3600" b="1" baseline="0" dirty="0" smtClean="0">
          <a:solidFill>
            <a:srgbClr val="00663E"/>
          </a:solidFill>
          <a:latin typeface="+mj-lt"/>
          <a:ea typeface="ＭＳ Ｐゴシック" charset="0"/>
          <a:cs typeface="ＭＳ Ｐゴシック" charset="0"/>
          <a:sym typeface="Helvetica Light" pitchFamily="-1" charset="0"/>
        </a:defRPr>
      </a:lvl1pPr>
      <a:lvl2pPr algn="ctr" defTabSz="584200" rtl="0" eaLnBrk="1" fontAlgn="base" hangingPunct="1">
        <a:spcBef>
          <a:spcPct val="0"/>
        </a:spcBef>
        <a:spcAft>
          <a:spcPct val="0"/>
        </a:spcAft>
        <a:defRPr sz="8000">
          <a:solidFill>
            <a:srgbClr val="000000"/>
          </a:solidFill>
          <a:latin typeface="Arial" charset="0"/>
          <a:ea typeface="ＭＳ Ｐゴシック" charset="0"/>
          <a:cs typeface="ＭＳ Ｐゴシック" charset="0"/>
          <a:sym typeface="Helvetica Light" pitchFamily="-1" charset="0"/>
        </a:defRPr>
      </a:lvl2pPr>
      <a:lvl3pPr algn="ctr" defTabSz="584200" rtl="0" eaLnBrk="1" fontAlgn="base" hangingPunct="1">
        <a:spcBef>
          <a:spcPct val="0"/>
        </a:spcBef>
        <a:spcAft>
          <a:spcPct val="0"/>
        </a:spcAft>
        <a:defRPr sz="8000">
          <a:solidFill>
            <a:srgbClr val="000000"/>
          </a:solidFill>
          <a:latin typeface="Arial" charset="0"/>
          <a:ea typeface="ＭＳ Ｐゴシック" charset="0"/>
          <a:cs typeface="ＭＳ Ｐゴシック" charset="0"/>
          <a:sym typeface="Helvetica Light" pitchFamily="-1" charset="0"/>
        </a:defRPr>
      </a:lvl3pPr>
      <a:lvl4pPr algn="ctr" defTabSz="584200" rtl="0" eaLnBrk="1" fontAlgn="base" hangingPunct="1">
        <a:spcBef>
          <a:spcPct val="0"/>
        </a:spcBef>
        <a:spcAft>
          <a:spcPct val="0"/>
        </a:spcAft>
        <a:defRPr sz="8000">
          <a:solidFill>
            <a:srgbClr val="000000"/>
          </a:solidFill>
          <a:latin typeface="Arial" charset="0"/>
          <a:ea typeface="ＭＳ Ｐゴシック" charset="0"/>
          <a:cs typeface="ＭＳ Ｐゴシック" charset="0"/>
          <a:sym typeface="Helvetica Light" pitchFamily="-1" charset="0"/>
        </a:defRPr>
      </a:lvl4pPr>
      <a:lvl5pPr algn="ctr" defTabSz="584200" rtl="0" eaLnBrk="1" fontAlgn="base" hangingPunct="1">
        <a:spcBef>
          <a:spcPct val="0"/>
        </a:spcBef>
        <a:spcAft>
          <a:spcPct val="0"/>
        </a:spcAft>
        <a:defRPr sz="8000">
          <a:solidFill>
            <a:srgbClr val="000000"/>
          </a:solidFill>
          <a:latin typeface="Arial" charset="0"/>
          <a:ea typeface="ＭＳ Ｐゴシック" charset="0"/>
          <a:cs typeface="ＭＳ Ｐゴシック" charset="0"/>
          <a:sym typeface="Helvetica Light" pitchFamily="-1" charset="0"/>
        </a:defRPr>
      </a:lvl5pPr>
      <a:lvl6pPr marL="457200" algn="ctr" defTabSz="584200" rtl="0" eaLnBrk="1" fontAlgn="base" hangingPunct="1">
        <a:spcBef>
          <a:spcPct val="0"/>
        </a:spcBef>
        <a:spcAft>
          <a:spcPct val="0"/>
        </a:spcAft>
        <a:defRPr sz="8000">
          <a:solidFill>
            <a:srgbClr val="000000"/>
          </a:solidFill>
          <a:latin typeface="Helvetica Light" charset="0"/>
          <a:ea typeface="ＭＳ Ｐゴシック" charset="0"/>
          <a:cs typeface="Helvetica Light" charset="0"/>
          <a:sym typeface="Helvetica Light" charset="0"/>
        </a:defRPr>
      </a:lvl6pPr>
      <a:lvl7pPr marL="914400" algn="ctr" defTabSz="584200" rtl="0" eaLnBrk="1" fontAlgn="base" hangingPunct="1">
        <a:spcBef>
          <a:spcPct val="0"/>
        </a:spcBef>
        <a:spcAft>
          <a:spcPct val="0"/>
        </a:spcAft>
        <a:defRPr sz="8000">
          <a:solidFill>
            <a:srgbClr val="000000"/>
          </a:solidFill>
          <a:latin typeface="Helvetica Light" charset="0"/>
          <a:ea typeface="ＭＳ Ｐゴシック" charset="0"/>
          <a:cs typeface="Helvetica Light" charset="0"/>
          <a:sym typeface="Helvetica Light" charset="0"/>
        </a:defRPr>
      </a:lvl7pPr>
      <a:lvl8pPr marL="1371600" algn="ctr" defTabSz="584200" rtl="0" eaLnBrk="1" fontAlgn="base" hangingPunct="1">
        <a:spcBef>
          <a:spcPct val="0"/>
        </a:spcBef>
        <a:spcAft>
          <a:spcPct val="0"/>
        </a:spcAft>
        <a:defRPr sz="8000">
          <a:solidFill>
            <a:srgbClr val="000000"/>
          </a:solidFill>
          <a:latin typeface="Helvetica Light" charset="0"/>
          <a:ea typeface="ＭＳ Ｐゴシック" charset="0"/>
          <a:cs typeface="Helvetica Light" charset="0"/>
          <a:sym typeface="Helvetica Light" charset="0"/>
        </a:defRPr>
      </a:lvl8pPr>
      <a:lvl9pPr marL="1828800" algn="ctr" defTabSz="584200" rtl="0" eaLnBrk="1" fontAlgn="base" hangingPunct="1">
        <a:spcBef>
          <a:spcPct val="0"/>
        </a:spcBef>
        <a:spcAft>
          <a:spcPct val="0"/>
        </a:spcAft>
        <a:defRPr sz="8000">
          <a:solidFill>
            <a:srgbClr val="000000"/>
          </a:solidFill>
          <a:latin typeface="Helvetica Light" charset="0"/>
          <a:ea typeface="ＭＳ Ｐゴシック" charset="0"/>
          <a:cs typeface="Helvetica Light" charset="0"/>
          <a:sym typeface="Helvetica Light" charset="0"/>
        </a:defRPr>
      </a:lvl9pPr>
    </p:titleStyle>
    <p:bodyStyle>
      <a:lvl1pPr marL="342900" indent="-342900" algn="ctr" defTabSz="584200" rtl="0" eaLnBrk="1" fontAlgn="base" hangingPunct="1">
        <a:spcBef>
          <a:spcPct val="0"/>
        </a:spcBef>
        <a:spcAft>
          <a:spcPct val="0"/>
        </a:spcAft>
        <a:defRPr sz="3200">
          <a:solidFill>
            <a:srgbClr val="000000"/>
          </a:solidFill>
          <a:latin typeface="+mn-lt"/>
          <a:ea typeface="ＭＳ Ｐゴシック" charset="0"/>
          <a:cs typeface="ＭＳ Ｐゴシック" charset="0"/>
          <a:sym typeface="Helvetica Light" pitchFamily="-1" charset="0"/>
        </a:defRPr>
      </a:lvl1pPr>
      <a:lvl2pPr marL="342900" indent="1143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2pPr>
      <a:lvl3pPr marL="685800" indent="2286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3pPr>
      <a:lvl4pPr marL="1028700" indent="3429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4pPr>
      <a:lvl5pPr marL="1371600" indent="4572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5pPr>
      <a:lvl6pPr marL="18288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6pPr>
      <a:lvl7pPr marL="22860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7pPr>
      <a:lvl8pPr marL="27432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8pPr>
      <a:lvl9pPr marL="32004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Box 2"/>
          <p:cNvSpPr txBox="1">
            <a:spLocks noChangeArrowheads="1"/>
          </p:cNvSpPr>
          <p:nvPr/>
        </p:nvSpPr>
        <p:spPr bwMode="auto">
          <a:xfrm>
            <a:off x="-1485900" y="5588000"/>
            <a:ext cx="184150" cy="646113"/>
          </a:xfrm>
          <a:prstGeom prst="rect">
            <a:avLst/>
          </a:prstGeom>
          <a:noFill/>
          <a:ln w="9525">
            <a:noFill/>
            <a:miter lim="800000"/>
            <a:headEnd/>
            <a:tailEnd/>
          </a:ln>
        </p:spPr>
        <p:txBody>
          <a:bodyPr wrap="none">
            <a:spAutoFit/>
          </a:bodyPr>
          <a:lstStyle/>
          <a:p>
            <a:endParaRPr lang="en-US"/>
          </a:p>
        </p:txBody>
      </p:sp>
      <p:sp>
        <p:nvSpPr>
          <p:cNvPr id="7" name="Text Placeholder 6"/>
          <p:cNvSpPr>
            <a:spLocks noGrp="1"/>
          </p:cNvSpPr>
          <p:nvPr>
            <p:ph type="body" sz="quarter" idx="4294967295"/>
          </p:nvPr>
        </p:nvSpPr>
        <p:spPr>
          <a:xfrm>
            <a:off x="482968" y="1738060"/>
            <a:ext cx="5521325" cy="2924616"/>
          </a:xfrm>
          <a:prstGeom prst="rect">
            <a:avLst/>
          </a:prstGeom>
        </p:spPr>
        <p:txBody>
          <a:bodyPr/>
          <a:lstStyle/>
          <a:p>
            <a:pPr algn="l">
              <a:lnSpc>
                <a:spcPct val="100000"/>
              </a:lnSpc>
            </a:pPr>
            <a:endParaRPr lang="en-US" sz="3600" b="1" cap="all" dirty="0"/>
          </a:p>
          <a:p>
            <a:pPr algn="l">
              <a:lnSpc>
                <a:spcPct val="100000"/>
              </a:lnSpc>
            </a:pPr>
            <a:r>
              <a:rPr lang="en-US" sz="3600" b="1" cap="all" dirty="0">
                <a:solidFill>
                  <a:schemeClr val="bg1"/>
                </a:solidFill>
              </a:rPr>
              <a:t>The value of</a:t>
            </a:r>
          </a:p>
          <a:p>
            <a:pPr algn="l">
              <a:lnSpc>
                <a:spcPct val="100000"/>
              </a:lnSpc>
            </a:pPr>
            <a:r>
              <a:rPr lang="en-US" sz="3600" b="1" cap="all" dirty="0">
                <a:solidFill>
                  <a:schemeClr val="bg1"/>
                </a:solidFill>
              </a:rPr>
              <a:t>maintaining a good</a:t>
            </a:r>
          </a:p>
          <a:p>
            <a:pPr algn="l">
              <a:lnSpc>
                <a:spcPct val="100000"/>
              </a:lnSpc>
            </a:pPr>
            <a:r>
              <a:rPr lang="en-US" sz="3600" b="1" cap="all" dirty="0">
                <a:solidFill>
                  <a:schemeClr val="bg1"/>
                </a:solidFill>
              </a:rPr>
              <a:t>soil test value</a:t>
            </a:r>
          </a:p>
        </p:txBody>
      </p:sp>
      <p:sp>
        <p:nvSpPr>
          <p:cNvPr id="11" name="Text Placeholder 3"/>
          <p:cNvSpPr txBox="1">
            <a:spLocks/>
          </p:cNvSpPr>
          <p:nvPr/>
        </p:nvSpPr>
        <p:spPr>
          <a:xfrm>
            <a:off x="533224" y="5111991"/>
            <a:ext cx="5459413" cy="612773"/>
          </a:xfrm>
          <a:prstGeom prst="rect">
            <a:avLst/>
          </a:prstGeom>
        </p:spPr>
        <p:txBody>
          <a:bodyPr lIns="0" tIns="0" rIns="0" bIns="0"/>
          <a:lstStyle>
            <a:lvl1pPr marL="0" indent="0" algn="l" defTabSz="584200" rtl="0" eaLnBrk="1" fontAlgn="base" hangingPunct="1">
              <a:lnSpc>
                <a:spcPts val="2800"/>
              </a:lnSpc>
              <a:spcBef>
                <a:spcPct val="0"/>
              </a:spcBef>
              <a:spcAft>
                <a:spcPts val="600"/>
              </a:spcAft>
              <a:defRPr sz="2400" b="1" baseline="0">
                <a:solidFill>
                  <a:srgbClr val="4FA735"/>
                </a:solidFill>
                <a:latin typeface="+mn-lt"/>
                <a:ea typeface="ＭＳ Ｐゴシック" charset="0"/>
                <a:cs typeface="ＭＳ Ｐゴシック" charset="0"/>
                <a:sym typeface="Helvetica Light" pitchFamily="-1" charset="0"/>
              </a:defRPr>
            </a:lvl1pPr>
            <a:lvl2pPr marL="342900" indent="1143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2pPr>
            <a:lvl3pPr marL="685800" indent="2286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3pPr>
            <a:lvl4pPr marL="1028700" indent="3429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4pPr>
            <a:lvl5pPr marL="1371600" indent="4572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5pPr>
            <a:lvl6pPr marL="18288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6pPr>
            <a:lvl7pPr marL="22860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7pPr>
            <a:lvl8pPr marL="27432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8pPr>
            <a:lvl9pPr marL="32004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9pPr>
          </a:lstStyle>
          <a:p>
            <a:r>
              <a:rPr lang="en-US" dirty="0">
                <a:solidFill>
                  <a:srgbClr val="4BB92A"/>
                </a:solidFill>
              </a:rPr>
              <a:t>Robert Mullen</a:t>
            </a:r>
          </a:p>
        </p:txBody>
      </p:sp>
      <p:sp>
        <p:nvSpPr>
          <p:cNvPr id="12" name="Text Placeholder 4"/>
          <p:cNvSpPr txBox="1">
            <a:spLocks/>
          </p:cNvSpPr>
          <p:nvPr/>
        </p:nvSpPr>
        <p:spPr>
          <a:xfrm>
            <a:off x="451178" y="5433908"/>
            <a:ext cx="5591590" cy="612773"/>
          </a:xfrm>
          <a:prstGeom prst="rect">
            <a:avLst/>
          </a:prstGeom>
        </p:spPr>
        <p:txBody>
          <a:bodyPr/>
          <a:lstStyle>
            <a:lvl1pPr marL="342900" indent="-342900" algn="ctr" defTabSz="584200" rtl="0" eaLnBrk="1" fontAlgn="base" hangingPunct="1">
              <a:spcBef>
                <a:spcPct val="0"/>
              </a:spcBef>
              <a:spcAft>
                <a:spcPct val="0"/>
              </a:spcAft>
              <a:defRPr sz="3200">
                <a:solidFill>
                  <a:srgbClr val="000000"/>
                </a:solidFill>
                <a:latin typeface="+mn-lt"/>
                <a:ea typeface="ＭＳ Ｐゴシック" charset="0"/>
                <a:cs typeface="ＭＳ Ｐゴシック" charset="0"/>
                <a:sym typeface="Helvetica Light" pitchFamily="-1" charset="0"/>
              </a:defRPr>
            </a:lvl1pPr>
            <a:lvl2pPr marL="342900" indent="1143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2pPr>
            <a:lvl3pPr marL="685800" indent="2286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3pPr>
            <a:lvl4pPr marL="1028700" indent="3429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4pPr>
            <a:lvl5pPr marL="1371600" indent="457200" algn="ctr" defTabSz="584200" rtl="0" eaLnBrk="1" fontAlgn="base" hangingPunct="1">
              <a:spcBef>
                <a:spcPct val="0"/>
              </a:spcBef>
              <a:spcAft>
                <a:spcPct val="0"/>
              </a:spcAft>
              <a:defRPr sz="3200">
                <a:solidFill>
                  <a:srgbClr val="000000"/>
                </a:solidFill>
                <a:latin typeface="+mn-lt"/>
                <a:ea typeface="ＭＳ Ｐゴシック" pitchFamily="-1" charset="-128"/>
                <a:cs typeface="Helvetica Light" charset="0"/>
                <a:sym typeface="Helvetica Light" pitchFamily="-1" charset="0"/>
              </a:defRPr>
            </a:lvl5pPr>
            <a:lvl6pPr marL="18288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6pPr>
            <a:lvl7pPr marL="22860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7pPr>
            <a:lvl8pPr marL="27432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8pPr>
            <a:lvl9pPr marL="3200400" algn="ctr" defTabSz="584200" rtl="0" eaLnBrk="1" fontAlgn="base" hangingPunct="1">
              <a:spcBef>
                <a:spcPct val="0"/>
              </a:spcBef>
              <a:spcAft>
                <a:spcPct val="0"/>
              </a:spcAft>
              <a:defRPr sz="3200">
                <a:solidFill>
                  <a:srgbClr val="000000"/>
                </a:solidFill>
                <a:latin typeface="+mn-lt"/>
                <a:ea typeface="Helvetica Light" charset="0"/>
                <a:cs typeface="+mn-cs"/>
                <a:sym typeface="Helvetica Light" charset="0"/>
              </a:defRPr>
            </a:lvl9pPr>
          </a:lstStyle>
          <a:p>
            <a:pPr algn="l"/>
            <a:r>
              <a:rPr lang="en-US" sz="2800" dirty="0">
                <a:solidFill>
                  <a:schemeClr val="bg2">
                    <a:lumMod val="10000"/>
                  </a:schemeClr>
                </a:solidFill>
                <a:latin typeface="Times"/>
                <a:cs typeface="Times"/>
              </a:rPr>
              <a:t>Director of Agronomy</a:t>
            </a:r>
          </a:p>
        </p:txBody>
      </p:sp>
      <p:pic>
        <p:nvPicPr>
          <p:cNvPr id="3" name="Picture 2" descr="PPT_Mullen_Morral_2016_CoverIma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600" y="0"/>
            <a:ext cx="6553200" cy="9753600"/>
          </a:xfrm>
          <a:prstGeom prst="rect">
            <a:avLst/>
          </a:prstGeom>
        </p:spPr>
      </p:pic>
    </p:spTree>
    <p:extLst>
      <p:ext uri="{BB962C8B-B14F-4D97-AF65-F5344CB8AC3E}">
        <p14:creationId xmlns:p14="http://schemas.microsoft.com/office/powerpoint/2010/main" val="25475369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20"/>
          </p:nvPr>
        </p:nvSpPr>
        <p:spPr>
          <a:xfrm>
            <a:off x="1371600" y="9124951"/>
            <a:ext cx="8211015" cy="352425"/>
          </a:xfrm>
        </p:spPr>
        <p:txBody>
          <a:bodyPr/>
          <a:lstStyle/>
          <a:p>
            <a:pPr marL="342900" indent="-342900" algn="l" hangingPunct="1"/>
            <a:endParaRPr lang="en-US"/>
          </a:p>
        </p:txBody>
      </p:sp>
      <p:sp>
        <p:nvSpPr>
          <p:cNvPr id="3" name="Text Placeholder 2"/>
          <p:cNvSpPr>
            <a:spLocks noGrp="1"/>
          </p:cNvSpPr>
          <p:nvPr>
            <p:ph type="body" sz="quarter" idx="19"/>
          </p:nvPr>
        </p:nvSpPr>
        <p:spPr/>
        <p:txBody>
          <a:bodyPr/>
          <a:lstStyle/>
          <a:p>
            <a:r>
              <a:rPr lang="en-US" dirty="0"/>
              <a:t>A little on soil buffering capacity</a:t>
            </a:r>
          </a:p>
          <a:p>
            <a:pPr lvl="1"/>
            <a:r>
              <a:rPr lang="en-US" dirty="0"/>
              <a:t>What it is, how it works</a:t>
            </a:r>
          </a:p>
          <a:p>
            <a:pPr lvl="1"/>
            <a:r>
              <a:rPr lang="en-US" dirty="0"/>
              <a:t>Phosphorus</a:t>
            </a:r>
          </a:p>
          <a:p>
            <a:pPr lvl="1"/>
            <a:r>
              <a:rPr lang="en-US" dirty="0"/>
              <a:t>Potassium</a:t>
            </a:r>
          </a:p>
          <a:p>
            <a:pPr lvl="1"/>
            <a:endParaRPr lang="en-US" dirty="0"/>
          </a:p>
        </p:txBody>
      </p:sp>
      <p:sp>
        <p:nvSpPr>
          <p:cNvPr id="4" name="Text Placeholder 3"/>
          <p:cNvSpPr>
            <a:spLocks noGrp="1"/>
          </p:cNvSpPr>
          <p:nvPr>
            <p:ph type="body" sz="quarter" idx="10"/>
          </p:nvPr>
        </p:nvSpPr>
        <p:spPr/>
        <p:txBody>
          <a:bodyPr/>
          <a:lstStyle/>
          <a:p>
            <a:endParaRPr lang="en-US"/>
          </a:p>
        </p:txBody>
      </p:sp>
      <p:sp>
        <p:nvSpPr>
          <p:cNvPr id="5" name="Title 4"/>
          <p:cNvSpPr>
            <a:spLocks noGrp="1"/>
          </p:cNvSpPr>
          <p:nvPr>
            <p:ph type="title"/>
          </p:nvPr>
        </p:nvSpPr>
        <p:spPr/>
        <p:txBody>
          <a:bodyPr/>
          <a:lstStyle/>
          <a:p>
            <a:r>
              <a:rPr lang="en-US" dirty="0"/>
              <a:t>Overview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20"/>
          </p:nvPr>
        </p:nvSpPr>
        <p:spPr>
          <a:xfrm>
            <a:off x="2926080" y="9124951"/>
            <a:ext cx="8211015" cy="352425"/>
          </a:xfrm>
        </p:spPr>
        <p:txBody>
          <a:bodyPr/>
          <a:lstStyle/>
          <a:p>
            <a:pPr marL="342900" indent="-342900" algn="l" hangingPunct="1"/>
            <a:r>
              <a:rPr lang="en-US" dirty="0"/>
              <a:t>Sources: US Patent Office; </a:t>
            </a:r>
            <a:r>
              <a:rPr lang="en-US" dirty="0" err="1"/>
              <a:t>Fite</a:t>
            </a:r>
            <a:r>
              <a:rPr lang="en-US" dirty="0"/>
              <a:t>, R.C. 1951, Academy of Science</a:t>
            </a:r>
          </a:p>
        </p:txBody>
      </p:sp>
      <p:sp>
        <p:nvSpPr>
          <p:cNvPr id="3" name="Text Placeholder 2"/>
          <p:cNvSpPr>
            <a:spLocks noGrp="1"/>
          </p:cNvSpPr>
          <p:nvPr>
            <p:ph type="body" sz="quarter" idx="19"/>
          </p:nvPr>
        </p:nvSpPr>
        <p:spPr/>
        <p:txBody>
          <a:bodyPr/>
          <a:lstStyle/>
          <a:p>
            <a:r>
              <a:rPr lang="en-US" dirty="0"/>
              <a:t>Buffering – ability of a system to resist change</a:t>
            </a:r>
          </a:p>
          <a:p>
            <a:r>
              <a:rPr lang="en-US" dirty="0"/>
              <a:t>As an example, adding 50 pounds of phosphorus fertilizer per acre will not result in a direct change in soil test equal to 50 pounds (some of the fertilizer P will go into insoluble precipitates and sorption sites on clay particles)</a:t>
            </a:r>
          </a:p>
          <a:p>
            <a:pPr lvl="1"/>
            <a:r>
              <a:rPr lang="en-US" dirty="0"/>
              <a:t>Potassium does the same thing, but the potassium gets trapped between clay particles rather than forming precipitates</a:t>
            </a:r>
          </a:p>
          <a:p>
            <a:pPr lvl="1"/>
            <a:r>
              <a:rPr lang="en-US" dirty="0"/>
              <a:t>Subsequent slides will provide the illustration</a:t>
            </a:r>
          </a:p>
          <a:p>
            <a:endParaRPr lang="en-US" dirty="0"/>
          </a:p>
        </p:txBody>
      </p:sp>
      <p:sp>
        <p:nvSpPr>
          <p:cNvPr id="4" name="Text Placeholder 3"/>
          <p:cNvSpPr>
            <a:spLocks noGrp="1"/>
          </p:cNvSpPr>
          <p:nvPr>
            <p:ph type="body" sz="quarter" idx="10"/>
          </p:nvPr>
        </p:nvSpPr>
        <p:spPr/>
        <p:txBody>
          <a:bodyPr/>
          <a:lstStyle/>
          <a:p>
            <a:endParaRPr lang="en-US"/>
          </a:p>
        </p:txBody>
      </p:sp>
      <p:sp>
        <p:nvSpPr>
          <p:cNvPr id="5" name="Title 4"/>
          <p:cNvSpPr>
            <a:spLocks noGrp="1"/>
          </p:cNvSpPr>
          <p:nvPr>
            <p:ph type="title"/>
          </p:nvPr>
        </p:nvSpPr>
        <p:spPr/>
        <p:txBody>
          <a:bodyPr/>
          <a:lstStyle/>
          <a:p>
            <a:r>
              <a:rPr lang="en-US" dirty="0"/>
              <a:t>Soil Buffering Capacity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20"/>
          </p:nvPr>
        </p:nvSpPr>
        <p:spPr>
          <a:xfrm>
            <a:off x="1371600" y="9124951"/>
            <a:ext cx="8211015" cy="352425"/>
          </a:xfrm>
        </p:spPr>
        <p:txBody>
          <a:bodyPr/>
          <a:lstStyle/>
          <a:p>
            <a:pPr marL="342900" indent="-342900" algn="l" hangingPunct="1"/>
            <a:endParaRPr lang="en-US"/>
          </a:p>
        </p:txBody>
      </p:sp>
      <p:sp>
        <p:nvSpPr>
          <p:cNvPr id="4" name="Text Placeholder 3"/>
          <p:cNvSpPr>
            <a:spLocks noGrp="1"/>
          </p:cNvSpPr>
          <p:nvPr>
            <p:ph type="body" sz="quarter" idx="10"/>
          </p:nvPr>
        </p:nvSpPr>
        <p:spPr/>
        <p:txBody>
          <a:bodyPr/>
          <a:lstStyle/>
          <a:p>
            <a:r>
              <a:rPr lang="en-US" dirty="0"/>
              <a:t>Visual of what happens in soil</a:t>
            </a:r>
          </a:p>
        </p:txBody>
      </p:sp>
      <p:sp>
        <p:nvSpPr>
          <p:cNvPr id="5" name="Title 4"/>
          <p:cNvSpPr>
            <a:spLocks noGrp="1"/>
          </p:cNvSpPr>
          <p:nvPr>
            <p:ph type="title"/>
          </p:nvPr>
        </p:nvSpPr>
        <p:spPr/>
        <p:txBody>
          <a:bodyPr/>
          <a:lstStyle/>
          <a:p>
            <a:r>
              <a:rPr lang="en-US" dirty="0"/>
              <a:t>Buffering Capacity</a:t>
            </a:r>
          </a:p>
        </p:txBody>
      </p:sp>
      <p:sp>
        <p:nvSpPr>
          <p:cNvPr id="6" name="Text Placeholder 5"/>
          <p:cNvSpPr>
            <a:spLocks noGrp="1"/>
          </p:cNvSpPr>
          <p:nvPr>
            <p:ph type="body" sz="quarter" idx="19"/>
          </p:nvPr>
        </p:nvSpPr>
        <p:spPr/>
        <p:txBody>
          <a:bodyPr/>
          <a:lstStyle/>
          <a:p>
            <a:endParaRPr lang="en-US"/>
          </a:p>
        </p:txBody>
      </p:sp>
      <p:sp>
        <p:nvSpPr>
          <p:cNvPr id="7" name="Rectangle 4"/>
          <p:cNvSpPr>
            <a:spLocks noChangeArrowheads="1"/>
          </p:cNvSpPr>
          <p:nvPr/>
        </p:nvSpPr>
        <p:spPr bwMode="auto">
          <a:xfrm>
            <a:off x="3395272" y="6901722"/>
            <a:ext cx="1752600" cy="152400"/>
          </a:xfrm>
          <a:prstGeom prst="rect">
            <a:avLst/>
          </a:prstGeom>
          <a:solidFill>
            <a:schemeClr val="accent1"/>
          </a:solidFill>
          <a:ln w="9525">
            <a:noFill/>
            <a:miter lim="800000"/>
            <a:headEnd/>
            <a:tailEnd/>
          </a:ln>
        </p:spPr>
        <p:txBody>
          <a:bodyPr wrap="none" anchor="ctr"/>
          <a:lstStyle/>
          <a:p>
            <a:endParaRPr lang="en-US"/>
          </a:p>
        </p:txBody>
      </p:sp>
      <p:sp>
        <p:nvSpPr>
          <p:cNvPr id="8" name="Line 5"/>
          <p:cNvSpPr>
            <a:spLocks noChangeShapeType="1"/>
          </p:cNvSpPr>
          <p:nvPr/>
        </p:nvSpPr>
        <p:spPr bwMode="auto">
          <a:xfrm flipH="1" flipV="1">
            <a:off x="8957872" y="2863122"/>
            <a:ext cx="2057400" cy="4191000"/>
          </a:xfrm>
          <a:prstGeom prst="line">
            <a:avLst/>
          </a:prstGeom>
          <a:noFill/>
          <a:ln w="9525">
            <a:solidFill>
              <a:schemeClr val="tx1"/>
            </a:solidFill>
            <a:round/>
            <a:headEnd/>
            <a:tailEnd/>
          </a:ln>
        </p:spPr>
        <p:txBody>
          <a:bodyPr/>
          <a:lstStyle/>
          <a:p>
            <a:endParaRPr lang="en-US"/>
          </a:p>
        </p:txBody>
      </p:sp>
      <p:sp>
        <p:nvSpPr>
          <p:cNvPr id="9" name="Text Box 6"/>
          <p:cNvSpPr txBox="1">
            <a:spLocks noChangeArrowheads="1"/>
          </p:cNvSpPr>
          <p:nvPr/>
        </p:nvSpPr>
        <p:spPr bwMode="auto">
          <a:xfrm>
            <a:off x="2099872" y="3777522"/>
            <a:ext cx="1143000" cy="1169551"/>
          </a:xfrm>
          <a:prstGeom prst="rect">
            <a:avLst/>
          </a:prstGeom>
          <a:noFill/>
          <a:ln w="9525">
            <a:noFill/>
            <a:miter lim="800000"/>
            <a:headEnd/>
            <a:tailEnd/>
          </a:ln>
        </p:spPr>
        <p:txBody>
          <a:bodyPr>
            <a:spAutoFit/>
          </a:bodyPr>
          <a:lstStyle/>
          <a:p>
            <a:pPr>
              <a:spcBef>
                <a:spcPct val="50000"/>
              </a:spcBef>
            </a:pPr>
            <a:endParaRPr lang="en-US" sz="2000" dirty="0">
              <a:latin typeface="Arial" charset="0"/>
            </a:endParaRPr>
          </a:p>
          <a:p>
            <a:pPr>
              <a:spcBef>
                <a:spcPct val="50000"/>
              </a:spcBef>
            </a:pPr>
            <a:r>
              <a:rPr lang="en-US" sz="2000" dirty="0">
                <a:latin typeface="Arial" charset="0"/>
              </a:rPr>
              <a:t>Solution P level</a:t>
            </a:r>
          </a:p>
        </p:txBody>
      </p:sp>
      <p:sp>
        <p:nvSpPr>
          <p:cNvPr id="11" name="AutoShape 8"/>
          <p:cNvSpPr>
            <a:spLocks noChangeArrowheads="1"/>
          </p:cNvSpPr>
          <p:nvPr/>
        </p:nvSpPr>
        <p:spPr bwMode="auto">
          <a:xfrm rot="10800000">
            <a:off x="4995472" y="4006122"/>
            <a:ext cx="6019800" cy="304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noFill/>
            <a:miter lim="800000"/>
            <a:headEnd/>
            <a:tailEnd/>
          </a:ln>
        </p:spPr>
        <p:txBody>
          <a:bodyPr wrap="none" anchor="ctr"/>
          <a:lstStyle/>
          <a:p>
            <a:endParaRPr lang="en-US"/>
          </a:p>
        </p:txBody>
      </p:sp>
      <p:sp>
        <p:nvSpPr>
          <p:cNvPr id="12" name="Line 9"/>
          <p:cNvSpPr>
            <a:spLocks noChangeShapeType="1"/>
          </p:cNvSpPr>
          <p:nvPr/>
        </p:nvSpPr>
        <p:spPr bwMode="auto">
          <a:xfrm flipV="1">
            <a:off x="5004997" y="2853597"/>
            <a:ext cx="2057400" cy="4191000"/>
          </a:xfrm>
          <a:prstGeom prst="line">
            <a:avLst/>
          </a:prstGeom>
          <a:noFill/>
          <a:ln w="9525">
            <a:noFill/>
            <a:round/>
            <a:headEnd/>
            <a:tailEnd/>
          </a:ln>
        </p:spPr>
        <p:txBody>
          <a:bodyPr/>
          <a:lstStyle/>
          <a:p>
            <a:endParaRPr lang="en-US"/>
          </a:p>
        </p:txBody>
      </p:sp>
      <p:sp>
        <p:nvSpPr>
          <p:cNvPr id="13" name="Rectangle 10"/>
          <p:cNvSpPr>
            <a:spLocks noChangeArrowheads="1"/>
          </p:cNvSpPr>
          <p:nvPr/>
        </p:nvSpPr>
        <p:spPr bwMode="auto">
          <a:xfrm>
            <a:off x="3166672" y="4006122"/>
            <a:ext cx="228600" cy="3048000"/>
          </a:xfrm>
          <a:prstGeom prst="rect">
            <a:avLst/>
          </a:prstGeom>
          <a:solidFill>
            <a:schemeClr val="accent1"/>
          </a:solidFill>
          <a:ln w="9525">
            <a:noFill/>
            <a:miter lim="800000"/>
            <a:headEnd/>
            <a:tailEnd/>
          </a:ln>
        </p:spPr>
        <p:txBody>
          <a:bodyPr wrap="none" anchor="ctr"/>
          <a:lstStyle/>
          <a:p>
            <a:endParaRPr lang="en-US"/>
          </a:p>
        </p:txBody>
      </p:sp>
      <p:sp>
        <p:nvSpPr>
          <p:cNvPr id="14" name="Line 11"/>
          <p:cNvSpPr>
            <a:spLocks noChangeShapeType="1"/>
          </p:cNvSpPr>
          <p:nvPr/>
        </p:nvSpPr>
        <p:spPr bwMode="auto">
          <a:xfrm flipV="1">
            <a:off x="3166672" y="2786922"/>
            <a:ext cx="0" cy="4267200"/>
          </a:xfrm>
          <a:prstGeom prst="line">
            <a:avLst/>
          </a:prstGeom>
          <a:noFill/>
          <a:ln w="9525">
            <a:solidFill>
              <a:schemeClr val="tx1"/>
            </a:solidFill>
            <a:round/>
            <a:headEnd/>
            <a:tailEnd/>
          </a:ln>
        </p:spPr>
        <p:txBody>
          <a:bodyPr/>
          <a:lstStyle/>
          <a:p>
            <a:endParaRPr lang="en-US"/>
          </a:p>
        </p:txBody>
      </p:sp>
      <p:sp>
        <p:nvSpPr>
          <p:cNvPr id="15" name="Line 12"/>
          <p:cNvSpPr>
            <a:spLocks noChangeShapeType="1"/>
          </p:cNvSpPr>
          <p:nvPr/>
        </p:nvSpPr>
        <p:spPr bwMode="auto">
          <a:xfrm flipV="1">
            <a:off x="3395272" y="2786922"/>
            <a:ext cx="0" cy="4114800"/>
          </a:xfrm>
          <a:prstGeom prst="line">
            <a:avLst/>
          </a:prstGeom>
          <a:noFill/>
          <a:ln w="9525">
            <a:solidFill>
              <a:schemeClr val="tx1"/>
            </a:solidFill>
            <a:round/>
            <a:headEnd/>
            <a:tailEnd/>
          </a:ln>
        </p:spPr>
        <p:txBody>
          <a:bodyPr/>
          <a:lstStyle/>
          <a:p>
            <a:endParaRPr lang="en-US"/>
          </a:p>
        </p:txBody>
      </p:sp>
      <p:sp>
        <p:nvSpPr>
          <p:cNvPr id="17" name="Line 14"/>
          <p:cNvSpPr>
            <a:spLocks noChangeShapeType="1"/>
          </p:cNvSpPr>
          <p:nvPr/>
        </p:nvSpPr>
        <p:spPr bwMode="auto">
          <a:xfrm flipV="1">
            <a:off x="5071672" y="2929797"/>
            <a:ext cx="1943100" cy="3962400"/>
          </a:xfrm>
          <a:prstGeom prst="line">
            <a:avLst/>
          </a:prstGeom>
          <a:noFill/>
          <a:ln w="9525">
            <a:solidFill>
              <a:schemeClr val="tx1"/>
            </a:solidFill>
            <a:round/>
            <a:headEnd/>
            <a:tailEnd/>
          </a:ln>
        </p:spPr>
        <p:txBody>
          <a:bodyPr/>
          <a:lstStyle/>
          <a:p>
            <a:endParaRPr lang="en-US"/>
          </a:p>
        </p:txBody>
      </p:sp>
      <p:sp>
        <p:nvSpPr>
          <p:cNvPr id="18" name="Line 15"/>
          <p:cNvSpPr>
            <a:spLocks noChangeShapeType="1"/>
          </p:cNvSpPr>
          <p:nvPr/>
        </p:nvSpPr>
        <p:spPr bwMode="auto">
          <a:xfrm>
            <a:off x="3166672" y="7054122"/>
            <a:ext cx="7848600" cy="0"/>
          </a:xfrm>
          <a:prstGeom prst="line">
            <a:avLst/>
          </a:prstGeom>
          <a:noFill/>
          <a:ln w="9525">
            <a:solidFill>
              <a:schemeClr val="tx1"/>
            </a:solidFill>
            <a:round/>
            <a:headEnd/>
            <a:tailEnd/>
          </a:ln>
        </p:spPr>
        <p:txBody>
          <a:bodyPr/>
          <a:lstStyle/>
          <a:p>
            <a:endParaRPr lang="en-US"/>
          </a:p>
        </p:txBody>
      </p:sp>
      <p:sp>
        <p:nvSpPr>
          <p:cNvPr id="19" name="Line 16"/>
          <p:cNvSpPr>
            <a:spLocks noChangeShapeType="1"/>
          </p:cNvSpPr>
          <p:nvPr/>
        </p:nvSpPr>
        <p:spPr bwMode="auto">
          <a:xfrm>
            <a:off x="3166672" y="4006122"/>
            <a:ext cx="228600" cy="0"/>
          </a:xfrm>
          <a:prstGeom prst="line">
            <a:avLst/>
          </a:prstGeom>
          <a:noFill/>
          <a:ln w="9525">
            <a:solidFill>
              <a:schemeClr val="tx1"/>
            </a:solidFill>
            <a:round/>
            <a:headEnd/>
            <a:tailEnd/>
          </a:ln>
        </p:spPr>
        <p:txBody>
          <a:bodyPr/>
          <a:lstStyle/>
          <a:p>
            <a:endParaRPr lang="en-US"/>
          </a:p>
        </p:txBody>
      </p:sp>
      <p:sp>
        <p:nvSpPr>
          <p:cNvPr id="20" name="Line 17"/>
          <p:cNvSpPr>
            <a:spLocks noChangeShapeType="1"/>
          </p:cNvSpPr>
          <p:nvPr/>
        </p:nvSpPr>
        <p:spPr bwMode="auto">
          <a:xfrm>
            <a:off x="6500422" y="4006122"/>
            <a:ext cx="3016250" cy="0"/>
          </a:xfrm>
          <a:prstGeom prst="line">
            <a:avLst/>
          </a:prstGeom>
          <a:noFill/>
          <a:ln w="9525">
            <a:solidFill>
              <a:schemeClr val="tx1"/>
            </a:solidFill>
            <a:round/>
            <a:headEnd/>
            <a:tailEnd/>
          </a:ln>
        </p:spPr>
        <p:txBody>
          <a:bodyPr/>
          <a:lstStyle/>
          <a:p>
            <a:endParaRPr lang="en-US"/>
          </a:p>
        </p:txBody>
      </p:sp>
      <p:sp>
        <p:nvSpPr>
          <p:cNvPr id="21" name="Line 18"/>
          <p:cNvSpPr>
            <a:spLocks noChangeShapeType="1"/>
          </p:cNvSpPr>
          <p:nvPr/>
        </p:nvSpPr>
        <p:spPr bwMode="auto">
          <a:xfrm>
            <a:off x="3395272" y="6901722"/>
            <a:ext cx="1676400" cy="0"/>
          </a:xfrm>
          <a:prstGeom prst="line">
            <a:avLst/>
          </a:prstGeom>
          <a:noFill/>
          <a:ln w="9525">
            <a:solidFill>
              <a:schemeClr val="tx1"/>
            </a:solidFill>
            <a:round/>
            <a:headEnd/>
            <a:tailEnd/>
          </a:ln>
        </p:spPr>
        <p:txBody>
          <a:bodyPr/>
          <a:lstStyle/>
          <a:p>
            <a:endParaRPr lang="en-US"/>
          </a:p>
        </p:txBody>
      </p:sp>
      <p:sp>
        <p:nvSpPr>
          <p:cNvPr id="22" name="Text Box 6"/>
          <p:cNvSpPr txBox="1">
            <a:spLocks noChangeArrowheads="1"/>
          </p:cNvSpPr>
          <p:nvPr/>
        </p:nvSpPr>
        <p:spPr bwMode="auto">
          <a:xfrm>
            <a:off x="7498829" y="4499548"/>
            <a:ext cx="1143000" cy="1169551"/>
          </a:xfrm>
          <a:prstGeom prst="rect">
            <a:avLst/>
          </a:prstGeom>
          <a:noFill/>
          <a:ln w="9525">
            <a:noFill/>
            <a:miter lim="800000"/>
            <a:headEnd/>
            <a:tailEnd/>
          </a:ln>
        </p:spPr>
        <p:txBody>
          <a:bodyPr>
            <a:spAutoFit/>
          </a:bodyPr>
          <a:lstStyle/>
          <a:p>
            <a:pPr>
              <a:spcBef>
                <a:spcPct val="50000"/>
              </a:spcBef>
            </a:pPr>
            <a:endParaRPr lang="en-US" sz="2000" dirty="0">
              <a:latin typeface="Arial" charset="0"/>
            </a:endParaRPr>
          </a:p>
          <a:p>
            <a:pPr>
              <a:spcBef>
                <a:spcPct val="50000"/>
              </a:spcBef>
            </a:pPr>
            <a:r>
              <a:rPr lang="en-US" sz="2000" dirty="0">
                <a:latin typeface="Arial" charset="0"/>
              </a:rPr>
              <a:t>Total P in Soil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20"/>
          </p:nvPr>
        </p:nvSpPr>
        <p:spPr>
          <a:xfrm>
            <a:off x="1371600" y="9124951"/>
            <a:ext cx="8211015" cy="352425"/>
          </a:xfrm>
        </p:spPr>
        <p:txBody>
          <a:bodyPr/>
          <a:lstStyle/>
          <a:p>
            <a:pPr marL="342900" indent="-342900" algn="l" hangingPunct="1"/>
            <a:endParaRPr lang="en-US"/>
          </a:p>
        </p:txBody>
      </p:sp>
      <p:sp>
        <p:nvSpPr>
          <p:cNvPr id="3" name="Text Placeholder 2"/>
          <p:cNvSpPr>
            <a:spLocks noGrp="1"/>
          </p:cNvSpPr>
          <p:nvPr>
            <p:ph type="body" sz="quarter" idx="19"/>
          </p:nvPr>
        </p:nvSpPr>
        <p:spPr/>
        <p:txBody>
          <a:bodyPr/>
          <a:lstStyle/>
          <a:p>
            <a:r>
              <a:rPr lang="en-US" dirty="0"/>
              <a:t>Where Potassium is located relative to the clay is of utmost importance.</a:t>
            </a:r>
          </a:p>
          <a:p>
            <a:r>
              <a:rPr lang="en-US" dirty="0"/>
              <a:t>K trapped between clays (</a:t>
            </a:r>
            <a:r>
              <a:rPr lang="en-US" dirty="0" err="1"/>
              <a:t>i</a:t>
            </a:r>
            <a:r>
              <a:rPr lang="en-US" dirty="0"/>
              <a:t>-position) is slowly available to a plant</a:t>
            </a:r>
          </a:p>
          <a:p>
            <a:r>
              <a:rPr lang="en-US" dirty="0"/>
              <a:t>K in p and e positions is much more readily available</a:t>
            </a:r>
          </a:p>
        </p:txBody>
      </p:sp>
      <p:sp>
        <p:nvSpPr>
          <p:cNvPr id="4" name="Text Placeholder 3"/>
          <p:cNvSpPr>
            <a:spLocks noGrp="1"/>
          </p:cNvSpPr>
          <p:nvPr>
            <p:ph type="body" sz="quarter" idx="10"/>
          </p:nvPr>
        </p:nvSpPr>
        <p:spPr/>
        <p:txBody>
          <a:bodyPr/>
          <a:lstStyle/>
          <a:p>
            <a:endParaRPr lang="en-US"/>
          </a:p>
        </p:txBody>
      </p:sp>
      <p:sp>
        <p:nvSpPr>
          <p:cNvPr id="5" name="Title 4"/>
          <p:cNvSpPr>
            <a:spLocks noGrp="1"/>
          </p:cNvSpPr>
          <p:nvPr>
            <p:ph type="title"/>
          </p:nvPr>
        </p:nvSpPr>
        <p:spPr/>
        <p:txBody>
          <a:bodyPr/>
          <a:lstStyle/>
          <a:p>
            <a:r>
              <a:rPr lang="en-US" dirty="0"/>
              <a:t>Potassium Buffering</a:t>
            </a:r>
          </a:p>
        </p:txBody>
      </p:sp>
      <p:pic>
        <p:nvPicPr>
          <p:cNvPr id="6" name="Picture 6" descr="ScreenHunter_1.bmp"/>
          <p:cNvPicPr>
            <a:picLocks noChangeAspect="1"/>
          </p:cNvPicPr>
          <p:nvPr/>
        </p:nvPicPr>
        <p:blipFill>
          <a:blip r:embed="rId3" cstate="print"/>
          <a:srcRect/>
          <a:stretch>
            <a:fillRect/>
          </a:stretch>
        </p:blipFill>
        <p:spPr bwMode="auto">
          <a:xfrm>
            <a:off x="2755691" y="4403205"/>
            <a:ext cx="5905500" cy="378142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20"/>
          </p:nvPr>
        </p:nvSpPr>
        <p:spPr>
          <a:xfrm>
            <a:off x="1371600" y="9124951"/>
            <a:ext cx="8211015" cy="352425"/>
          </a:xfrm>
        </p:spPr>
        <p:txBody>
          <a:bodyPr/>
          <a:lstStyle/>
          <a:p>
            <a:pPr marL="342900" indent="-342900" algn="l" hangingPunct="1"/>
            <a:endParaRPr lang="en-US"/>
          </a:p>
        </p:txBody>
      </p:sp>
      <p:sp>
        <p:nvSpPr>
          <p:cNvPr id="3" name="Text Placeholder 2"/>
          <p:cNvSpPr>
            <a:spLocks noGrp="1"/>
          </p:cNvSpPr>
          <p:nvPr>
            <p:ph type="body" sz="quarter" idx="19"/>
          </p:nvPr>
        </p:nvSpPr>
        <p:spPr/>
        <p:txBody>
          <a:bodyPr/>
          <a:lstStyle/>
          <a:p>
            <a:endParaRPr lang="en-US" dirty="0"/>
          </a:p>
        </p:txBody>
      </p:sp>
      <p:sp>
        <p:nvSpPr>
          <p:cNvPr id="4" name="Text Placeholder 3"/>
          <p:cNvSpPr>
            <a:spLocks noGrp="1"/>
          </p:cNvSpPr>
          <p:nvPr>
            <p:ph type="body" sz="quarter" idx="10"/>
          </p:nvPr>
        </p:nvSpPr>
        <p:spPr/>
        <p:txBody>
          <a:bodyPr/>
          <a:lstStyle/>
          <a:p>
            <a:endParaRPr lang="en-US"/>
          </a:p>
        </p:txBody>
      </p:sp>
      <p:sp>
        <p:nvSpPr>
          <p:cNvPr id="5" name="Title 4"/>
          <p:cNvSpPr>
            <a:spLocks noGrp="1"/>
          </p:cNvSpPr>
          <p:nvPr>
            <p:ph type="title"/>
          </p:nvPr>
        </p:nvSpPr>
        <p:spPr/>
        <p:txBody>
          <a:bodyPr/>
          <a:lstStyle/>
          <a:p>
            <a:r>
              <a:rPr lang="en-US" dirty="0"/>
              <a:t>Phosphorus Buffering</a:t>
            </a:r>
          </a:p>
        </p:txBody>
      </p:sp>
      <p:pic>
        <p:nvPicPr>
          <p:cNvPr id="6" name="Picture 2"/>
          <p:cNvPicPr>
            <a:picLocks noChangeAspect="1" noChangeArrowheads="1"/>
          </p:cNvPicPr>
          <p:nvPr/>
        </p:nvPicPr>
        <p:blipFill>
          <a:blip r:embed="rId3" cstate="print"/>
          <a:srcRect/>
          <a:stretch>
            <a:fillRect/>
          </a:stretch>
        </p:blipFill>
        <p:spPr bwMode="auto">
          <a:xfrm>
            <a:off x="2111115" y="2618283"/>
            <a:ext cx="7796213" cy="50673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20"/>
          </p:nvPr>
        </p:nvSpPr>
        <p:spPr>
          <a:xfrm>
            <a:off x="1371600" y="9124951"/>
            <a:ext cx="8211015" cy="352425"/>
          </a:xfrm>
        </p:spPr>
        <p:txBody>
          <a:bodyPr/>
          <a:lstStyle/>
          <a:p>
            <a:pPr marL="342900" indent="-342900" algn="l" hangingPunct="1"/>
            <a:endParaRPr lang="en-US"/>
          </a:p>
        </p:txBody>
      </p:sp>
      <p:sp>
        <p:nvSpPr>
          <p:cNvPr id="3" name="Text Placeholder 2"/>
          <p:cNvSpPr>
            <a:spLocks noGrp="1"/>
          </p:cNvSpPr>
          <p:nvPr>
            <p:ph type="body" sz="quarter" idx="19"/>
          </p:nvPr>
        </p:nvSpPr>
        <p:spPr/>
        <p:txBody>
          <a:bodyPr/>
          <a:lstStyle/>
          <a:p>
            <a:r>
              <a:rPr lang="en-US" dirty="0"/>
              <a:t>If a farmer allows his soil test to decrease, the amount of fertilizer he/she has to supply to re-build soil test is higher than simply maintaining it.</a:t>
            </a:r>
          </a:p>
          <a:p>
            <a:pPr lvl="1"/>
            <a:r>
              <a:rPr lang="en-US" dirty="0"/>
              <a:t>Let’s say as an example, at a decent soil test level for K my exchange rate is 3:1 (fertilizer applied to availability in soil).  As my soil test levels decreases, now my exchange rate is 5:1.</a:t>
            </a:r>
          </a:p>
          <a:p>
            <a:pPr lvl="1"/>
            <a:r>
              <a:rPr lang="en-US" dirty="0"/>
              <a:t>So rented ground that is being under-fertilized is exhausting historic supplies of P and K to the detriment of future profitability (assuming fertilizer prices do not fall below historic prices).</a:t>
            </a:r>
          </a:p>
          <a:p>
            <a:r>
              <a:rPr lang="en-US" dirty="0"/>
              <a:t>So money spent years and years ago to build up a soil test is being exhausted as they allow levels to decrease.  And as you can imagine, soil nutrients were a lot less expensive in those days compared to today.</a:t>
            </a:r>
          </a:p>
          <a:p>
            <a:pPr>
              <a:buNone/>
            </a:pPr>
            <a:endParaRPr lang="en-US" dirty="0"/>
          </a:p>
        </p:txBody>
      </p:sp>
      <p:sp>
        <p:nvSpPr>
          <p:cNvPr id="4" name="Text Placeholder 3"/>
          <p:cNvSpPr>
            <a:spLocks noGrp="1"/>
          </p:cNvSpPr>
          <p:nvPr>
            <p:ph type="body" sz="quarter" idx="10"/>
          </p:nvPr>
        </p:nvSpPr>
        <p:spPr/>
        <p:txBody>
          <a:bodyPr/>
          <a:lstStyle/>
          <a:p>
            <a:endParaRPr lang="en-US"/>
          </a:p>
        </p:txBody>
      </p:sp>
      <p:sp>
        <p:nvSpPr>
          <p:cNvPr id="5" name="Title 4"/>
          <p:cNvSpPr>
            <a:spLocks noGrp="1"/>
          </p:cNvSpPr>
          <p:nvPr>
            <p:ph type="title"/>
          </p:nvPr>
        </p:nvSpPr>
        <p:spPr/>
        <p:txBody>
          <a:bodyPr/>
          <a:lstStyle/>
          <a:p>
            <a:r>
              <a:rPr lang="en-US" dirty="0"/>
              <a:t>Why All This Matters?!?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icture Placeholder 17"/>
          <p:cNvSpPr>
            <a:spLocks noGrp="1"/>
          </p:cNvSpPr>
          <p:nvPr>
            <p:ph type="pic" sz="quarter" idx="12"/>
          </p:nvPr>
        </p:nvSpPr>
        <p:spPr/>
      </p:sp>
      <p:sp>
        <p:nvSpPr>
          <p:cNvPr id="36867" name="TextBox 2"/>
          <p:cNvSpPr txBox="1">
            <a:spLocks noChangeArrowheads="1"/>
          </p:cNvSpPr>
          <p:nvPr/>
        </p:nvSpPr>
        <p:spPr bwMode="auto">
          <a:xfrm>
            <a:off x="-1485900" y="5588000"/>
            <a:ext cx="184150" cy="646113"/>
          </a:xfrm>
          <a:prstGeom prst="rect">
            <a:avLst/>
          </a:prstGeom>
          <a:noFill/>
          <a:ln w="9525">
            <a:noFill/>
            <a:miter lim="800000"/>
            <a:headEnd/>
            <a:tailEnd/>
          </a:ln>
        </p:spPr>
        <p:txBody>
          <a:bodyPr wrap="none">
            <a:spAutoFit/>
          </a:bodyPr>
          <a:lstStyle/>
          <a:p>
            <a:endParaRPr lang="en-US"/>
          </a:p>
        </p:txBody>
      </p:sp>
      <p:pic>
        <p:nvPicPr>
          <p:cNvPr id="3686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451600" y="0"/>
            <a:ext cx="6553200" cy="9753600"/>
          </a:xfrm>
          <a:prstGeom prst="rect">
            <a:avLst/>
          </a:prstGeom>
          <a:noFill/>
          <a:ln w="9525">
            <a:noFill/>
            <a:miter lim="800000"/>
            <a:headEnd/>
            <a:tailEnd/>
          </a:ln>
        </p:spPr>
      </p:pic>
    </p:spTree>
    <p:extLst>
      <p:ext uri="{BB962C8B-B14F-4D97-AF65-F5344CB8AC3E}">
        <p14:creationId xmlns:p14="http://schemas.microsoft.com/office/powerpoint/2010/main" val="3674717520"/>
      </p:ext>
    </p:extLst>
  </p:cSld>
  <p:clrMapOvr>
    <a:masterClrMapping/>
  </p:clrMapOvr>
  <p:transition/>
</p:sld>
</file>

<file path=ppt/theme/theme1.xml><?xml version="1.0" encoding="utf-8"?>
<a:theme xmlns:a="http://schemas.openxmlformats.org/drawingml/2006/main" name="pot-ppt-_intstuctional-template[1]">
  <a:themeElements>
    <a:clrScheme name="PCS2012">
      <a:dk1>
        <a:srgbClr val="FF6600"/>
      </a:dk1>
      <a:lt1>
        <a:srgbClr val="00663E"/>
      </a:lt1>
      <a:dk2>
        <a:srgbClr val="99CC00"/>
      </a:dk2>
      <a:lt2>
        <a:srgbClr val="D8E8C9"/>
      </a:lt2>
      <a:accent1>
        <a:srgbClr val="4FA735"/>
      </a:accent1>
      <a:accent2>
        <a:srgbClr val="B5D7E4"/>
      </a:accent2>
      <a:accent3>
        <a:srgbClr val="EAA256"/>
      </a:accent3>
      <a:accent4>
        <a:srgbClr val="D23F27"/>
      </a:accent4>
      <a:accent5>
        <a:srgbClr val="FFFF99"/>
      </a:accent5>
      <a:accent6>
        <a:srgbClr val="E37025"/>
      </a:accent6>
      <a:hlink>
        <a:srgbClr val="E8EB6F"/>
      </a:hlink>
      <a:folHlink>
        <a:srgbClr val="809BE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CC4"/>
        </a:solidFill>
        <a:ln>
          <a:noFill/>
        </a:ln>
        <a:effectLst/>
        <a:extLst>
          <a:ext uri="{91240B29-F687-4f45-9708-019B960494DF}">
            <a14:hiddenLine xmlns="" xmlns:a14="http://schemas.microsoft.com/office/drawing/2010/main" w="12700" cap="flat" cmpd="sng" algn="ctr">
              <a:solidFill>
                <a:schemeClr val="tx1"/>
              </a:solidFill>
              <a:prstDash val="solid"/>
              <a:miter lim="0"/>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a:ln>
              <a:noFill/>
            </a:ln>
            <a:solidFill>
              <a:srgbClr val="000000"/>
            </a:solidFill>
            <a:effectLst/>
            <a:latin typeface="Helvetica Light" charset="0"/>
            <a:ea typeface="ＭＳ Ｐゴシック" charset="0"/>
            <a:cs typeface="Helvetica Light" charset="0"/>
            <a:sym typeface="Helvetica Light" charset="0"/>
          </a:defRPr>
        </a:defPPr>
      </a:lstStyle>
    </a:spDef>
    <a:lnDef>
      <a:spPr bwMode="auto">
        <a:xfrm>
          <a:off x="0" y="0"/>
          <a:ext cx="1" cy="1"/>
        </a:xfrm>
        <a:custGeom>
          <a:avLst/>
          <a:gdLst/>
          <a:ahLst/>
          <a:cxnLst/>
          <a:rect l="0" t="0" r="0" b="0"/>
          <a:pathLst/>
        </a:custGeom>
        <a:solidFill>
          <a:srgbClr val="095CC4"/>
        </a:solidFill>
        <a:ln>
          <a:noFill/>
        </a:ln>
        <a:effectLst/>
        <a:extLst>
          <a:ext uri="{91240B29-F687-4f45-9708-019B960494DF}">
            <a14:hiddenLine xmlns="" xmlns:a14="http://schemas.microsoft.com/office/drawing/2010/main" w="12700" cap="flat" cmpd="sng" algn="ctr">
              <a:solidFill>
                <a:schemeClr val="tx1"/>
              </a:solidFill>
              <a:prstDash val="solid"/>
              <a:miter lim="0"/>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a:ln>
              <a:noFill/>
            </a:ln>
            <a:solidFill>
              <a:srgbClr val="000000"/>
            </a:solidFill>
            <a:effectLst/>
            <a:latin typeface="Helvetica Light" charset="0"/>
            <a:ea typeface="ＭＳ Ｐゴシック" charset="0"/>
            <a:cs typeface="Helvetica Light" charset="0"/>
            <a:sym typeface="Helvetica Light" charset="0"/>
          </a:defRPr>
        </a:defPPr>
      </a:lstStyle>
    </a:lnDef>
  </a:objectDefaults>
  <a:extraClrSchemeLst/>
</a:theme>
</file>

<file path=ppt/theme/theme2.xml><?xml version="1.0" encoding="utf-8"?>
<a:theme xmlns:a="http://schemas.openxmlformats.org/drawingml/2006/main" name="Office Theme">
  <a:themeElements>
    <a:clrScheme name="PCS2012">
      <a:dk1>
        <a:srgbClr val="FF6600"/>
      </a:dk1>
      <a:lt1>
        <a:srgbClr val="00663E"/>
      </a:lt1>
      <a:dk2>
        <a:srgbClr val="99CC00"/>
      </a:dk2>
      <a:lt2>
        <a:srgbClr val="D8E8C9"/>
      </a:lt2>
      <a:accent1>
        <a:srgbClr val="4FA735"/>
      </a:accent1>
      <a:accent2>
        <a:srgbClr val="B5D7E4"/>
      </a:accent2>
      <a:accent3>
        <a:srgbClr val="EAA256"/>
      </a:accent3>
      <a:accent4>
        <a:srgbClr val="D23F27"/>
      </a:accent4>
      <a:accent5>
        <a:srgbClr val="FFFF99"/>
      </a:accent5>
      <a:accent6>
        <a:srgbClr val="E37025"/>
      </a:accent6>
      <a:hlink>
        <a:srgbClr val="E8EB6F"/>
      </a:hlink>
      <a:folHlink>
        <a:srgbClr val="809BE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pot-ppt-_intstuctional-template[1]</Template>
  <TotalTime>17773</TotalTime>
  <Words>542</Words>
  <Application>Microsoft Macintosh PowerPoint</Application>
  <PresentationFormat>Custom</PresentationFormat>
  <Paragraphs>42</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Helvetica</vt:lpstr>
      <vt:lpstr>Helvetica Light</vt:lpstr>
      <vt:lpstr>Times</vt:lpstr>
      <vt:lpstr>pot-ppt-_intstuctional-template[1]</vt:lpstr>
      <vt:lpstr>PowerPoint Presentation</vt:lpstr>
      <vt:lpstr>Overview</vt:lpstr>
      <vt:lpstr>Soil Buffering Capacity</vt:lpstr>
      <vt:lpstr>Buffering Capacity</vt:lpstr>
      <vt:lpstr>Potassium Buffering</vt:lpstr>
      <vt:lpstr>Phosphorus Buffering</vt:lpstr>
      <vt:lpstr>Why All This Matters?!?</vt:lpstr>
      <vt:lpstr>PowerPoint Presentation</vt:lpstr>
    </vt:vector>
  </TitlesOfParts>
  <Company>PotashCorp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nbk1rwm</dc:creator>
  <cp:lastModifiedBy>Cayenne McPayne</cp:lastModifiedBy>
  <cp:revision>494</cp:revision>
  <cp:lastPrinted>2012-08-13T21:39:00Z</cp:lastPrinted>
  <dcterms:created xsi:type="dcterms:W3CDTF">2012-08-16T23:27:37Z</dcterms:created>
  <dcterms:modified xsi:type="dcterms:W3CDTF">2020-04-07T16:04:16Z</dcterms:modified>
</cp:coreProperties>
</file>